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Sassoon Primary" panose="020B0503020103030203" pitchFamily="34" charset="77"/>
      <p:regular r:id="rId20"/>
      <p:bold r:id="rId21"/>
    </p:embeddedFont>
  </p:embeddedFontLst>
  <p:defaultTextStyle>
    <a:defPPr>
      <a:defRPr lang="en-US"/>
    </a:defPPr>
    <a:lvl1pPr marL="0" lvl="0" algn="l" rtl="0">
      <a:defRPr lang="en-US" sz="1800" dirty="0">
        <a:solidFill>
          <a:schemeClr val="tx1"/>
        </a:solidFill>
        <a:latin typeface="+mn-lt"/>
      </a:defRPr>
    </a:lvl1pPr>
    <a:lvl2pPr marL="457200" lvl="1" algn="l" rtl="0">
      <a:defRPr lang="en-US" sz="1800" dirty="0">
        <a:solidFill>
          <a:schemeClr val="tx1"/>
        </a:solidFill>
        <a:latin typeface="+mn-lt"/>
      </a:defRPr>
    </a:lvl2pPr>
    <a:lvl3pPr marL="914400" lvl="2" algn="l" rtl="0">
      <a:defRPr lang="en-US" sz="1800" dirty="0">
        <a:solidFill>
          <a:schemeClr val="tx1"/>
        </a:solidFill>
        <a:latin typeface="+mn-lt"/>
      </a:defRPr>
    </a:lvl3pPr>
    <a:lvl4pPr marL="1371600" lvl="3" algn="l" rtl="0">
      <a:defRPr lang="en-US" sz="1800" dirty="0">
        <a:solidFill>
          <a:schemeClr val="tx1"/>
        </a:solidFill>
        <a:latin typeface="+mn-lt"/>
      </a:defRPr>
    </a:lvl4pPr>
    <a:lvl5pPr marL="1828800" lvl="4" algn="l" rtl="0">
      <a:defRPr lang="en-US" sz="1800" dirty="0">
        <a:solidFill>
          <a:schemeClr val="tx1"/>
        </a:solidFill>
        <a:latin typeface="+mn-lt"/>
      </a:defRPr>
    </a:lvl5pPr>
    <a:lvl6pPr marL="2286000" lvl="5" algn="l" rtl="0">
      <a:defRPr lang="en-US" sz="1800" dirty="0">
        <a:solidFill>
          <a:schemeClr val="tx1"/>
        </a:solidFill>
        <a:latin typeface="+mn-lt"/>
      </a:defRPr>
    </a:lvl6pPr>
    <a:lvl7pPr marL="2743200" lvl="6" algn="l" rtl="0">
      <a:defRPr lang="en-US" sz="1800" dirty="0">
        <a:solidFill>
          <a:schemeClr val="tx1"/>
        </a:solidFill>
        <a:latin typeface="+mn-lt"/>
      </a:defRPr>
    </a:lvl7pPr>
    <a:lvl8pPr marL="3200400" lvl="7" algn="l" rtl="0">
      <a:defRPr lang="en-US" sz="1800" dirty="0">
        <a:solidFill>
          <a:schemeClr val="tx1"/>
        </a:solidFill>
        <a:latin typeface="+mn-lt"/>
      </a:defRPr>
    </a:lvl8pPr>
    <a:lvl9pPr marL="3657600" lvl="8" algn="l" rtl="0">
      <a:defRPr lang="en-US" sz="1800" dirty="0">
        <a:solidFill>
          <a:schemeClr val="tx1"/>
        </a:solidFill>
        <a:latin typeface="+mn-lt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2/26/20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Five eggs in a basket, brown eggs, brown eggs.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Two eggs in a basket, brown eggs, brown eggs.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Mary came quietlyAnd she took one away with her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Mary came quietlyAnd she took one away with herHow many eggs are there now?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4! 1,2,3,4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Four eggs in a basket, brown eggs, brown eggs.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Mary came quietlyAnd she took one away with herHow many eggs are there now?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3! 1,2,3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Three eggs in a basket, brown eggs, brown eggs.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Mary came quietlyAnd she took one away with herHow many eggs are there now?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2! 1,2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vert="horz" rtlCol="0" anchor="b"/>
          <a:lstStyle>
            <a:lvl1pPr lvl="0" algn="ctr">
              <a:defRPr lang="en-US" sz="60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vert="horz" rtlCol="0"/>
          <a:lstStyle>
            <a:lvl1pPr marL="0" lvl="0" indent="0" algn="ctr">
              <a:buNone/>
              <a:defRPr lang="en-US" sz="2400" dirty="0"/>
            </a:lvl1pPr>
            <a:lvl2pPr marL="457200" lvl="1" indent="0" algn="ctr">
              <a:buNone/>
              <a:defRPr lang="en-US" sz="2000" dirty="0"/>
            </a:lvl2pPr>
            <a:lvl3pPr marL="914400" lvl="2" indent="0" algn="ctr">
              <a:buNone/>
              <a:defRPr lang="en-US" sz="1800" dirty="0"/>
            </a:lvl3pPr>
            <a:lvl4pPr marL="1371600" lvl="3" indent="0" algn="ctr">
              <a:buNone/>
              <a:defRPr lang="en-US" sz="1600" dirty="0"/>
            </a:lvl4pPr>
            <a:lvl5pPr marL="1828800" lvl="4" indent="0" algn="ctr">
              <a:buNone/>
              <a:defRPr lang="en-US" sz="1600" dirty="0"/>
            </a:lvl5pPr>
            <a:lvl6pPr marL="2286000" lvl="5" indent="0" algn="ctr">
              <a:buNone/>
              <a:defRPr lang="en-US" sz="1600" dirty="0"/>
            </a:lvl6pPr>
            <a:lvl7pPr marL="2743200" lvl="6" indent="0" algn="ctr">
              <a:buNone/>
              <a:defRPr lang="en-US" sz="1600" dirty="0"/>
            </a:lvl7pPr>
            <a:lvl8pPr marL="3200400" lvl="7" indent="0" algn="ctr">
              <a:buNone/>
              <a:defRPr lang="en-US" sz="1600" dirty="0"/>
            </a:lvl8pPr>
            <a:lvl9pPr marL="3657600" lvl="8" indent="0" algn="ctr">
              <a:buNone/>
              <a:defRPr lang="en-US" sz="1600" dirty="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FBC12D46-B9DD-4367-AD53-BFA1C4DBA915}" type="datetime1">
              <a:t>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0402A9C4-84EC-4AD7-94EB-4F5393E81345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1456C37B-E0F2-440C-A8E8-C5885FC522E1}" type="datetime1">
              <a:t>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9F2A2313-9BEA-471B-9439-48CC1E9D26EF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/>
          </p:nvPr>
        </p:nvSpPr>
        <p:spPr>
          <a:xfrm>
            <a:off x="6543674" y="365125"/>
            <a:ext cx="1971675" cy="5811838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07C08FE7-40D4-44DD-A1E6-050BB05A5364}" type="datetime1">
              <a:t>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2E48463D-1190-4BD0-9036-3F2DB7D7EE21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A52BD63E-97E9-48F4-B7FF-74729B35AE82}" type="datetime1">
              <a:t>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C8C5CC59-9FE3-4B00-AD24-D1F67567888E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vert="horz" rtlCol="0" anchor="b"/>
          <a:lstStyle>
            <a:lvl1pPr lvl="0">
              <a:defRPr lang="en-US" sz="60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2400" dirty="0">
                <a:solidFill>
                  <a:schemeClr val="tx1"/>
                </a:solidFill>
              </a:defRPr>
            </a:lvl1pPr>
            <a:lvl2pPr marL="457200" lvl="1" indent="0">
              <a:buNone/>
              <a:defRPr lang="en-US"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lang="en-US"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lang="en-US"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lang="en-US"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lang="en-US"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lang="en-US"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lang="en-US"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lang="en-US"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7D276879-F437-423D-89CF-27060C7C6683}" type="datetime1">
              <a:t>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ADE43A66-9F55-4D2D-A729-A73EA9022B11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1686BA80-744B-4C8C-BE57-02033A13BB8C}" type="datetime1">
              <a:t>2/26/20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5A6A68C2-AA22-4B69-8062-502FF6C3BEB1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vert="horz" rtlCol="0" anchor="b"/>
          <a:lstStyle>
            <a:lvl1pPr marL="0" lvl="0" indent="0">
              <a:buNone/>
              <a:defRPr lang="en-US" sz="2400" b="1" dirty="0">
                <a:latin typeface="+mn-lt"/>
              </a:defRPr>
            </a:lvl1pPr>
            <a:lvl2pPr marL="457200" lvl="1" indent="0">
              <a:buNone/>
              <a:defRPr lang="en-US" sz="2000" b="1" dirty="0">
                <a:latin typeface="+mn-lt"/>
              </a:defRPr>
            </a:lvl2pPr>
            <a:lvl3pPr marL="914400" lvl="2" indent="0">
              <a:buNone/>
              <a:defRPr lang="en-US" sz="1800" b="1" dirty="0">
                <a:latin typeface="+mn-lt"/>
              </a:defRPr>
            </a:lvl3pPr>
            <a:lvl4pPr marL="1371600" lvl="3" indent="0">
              <a:buNone/>
              <a:defRPr lang="en-US" sz="1600" b="1" dirty="0">
                <a:latin typeface="+mn-lt"/>
              </a:defRPr>
            </a:lvl4pPr>
            <a:lvl5pPr marL="1828800" lvl="4" indent="0">
              <a:buNone/>
              <a:defRPr lang="en-US" sz="1600" b="1" dirty="0">
                <a:latin typeface="+mn-lt"/>
              </a:defRPr>
            </a:lvl5pPr>
            <a:lvl6pPr marL="2286000" lvl="5" indent="0">
              <a:buNone/>
              <a:defRPr lang="en-US" sz="1600" b="1" dirty="0">
                <a:latin typeface="+mn-lt"/>
              </a:defRPr>
            </a:lvl6pPr>
            <a:lvl7pPr marL="2743200" lvl="6" indent="0">
              <a:buNone/>
              <a:defRPr lang="en-US" sz="1600" b="1" dirty="0">
                <a:latin typeface="+mn-lt"/>
              </a:defRPr>
            </a:lvl7pPr>
            <a:lvl8pPr marL="3200400" lvl="7" indent="0">
              <a:buNone/>
              <a:defRPr lang="en-US" sz="1600" b="1" dirty="0">
                <a:latin typeface="+mn-lt"/>
              </a:defRPr>
            </a:lvl8pPr>
            <a:lvl9pPr marL="3657600" lvl="8" indent="0">
              <a:buNone/>
              <a:defRPr lang="en-US" sz="16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vert="horz" rtlCol="0" anchor="b"/>
          <a:lstStyle>
            <a:lvl1pPr marL="0" lvl="0" indent="0">
              <a:buNone/>
              <a:defRPr lang="en-US" sz="2400" b="1" dirty="0">
                <a:latin typeface="+mn-lt"/>
              </a:defRPr>
            </a:lvl1pPr>
            <a:lvl2pPr marL="457200" lvl="1" indent="0">
              <a:buNone/>
              <a:defRPr lang="en-US" sz="2000" b="1" dirty="0">
                <a:latin typeface="+mn-lt"/>
              </a:defRPr>
            </a:lvl2pPr>
            <a:lvl3pPr marL="914400" lvl="2" indent="0">
              <a:buNone/>
              <a:defRPr lang="en-US" sz="1800" b="1" dirty="0">
                <a:latin typeface="+mn-lt"/>
              </a:defRPr>
            </a:lvl3pPr>
            <a:lvl4pPr marL="1371600" lvl="3" indent="0">
              <a:buNone/>
              <a:defRPr lang="en-US" sz="1600" b="1" dirty="0">
                <a:latin typeface="+mn-lt"/>
              </a:defRPr>
            </a:lvl4pPr>
            <a:lvl5pPr marL="1828800" lvl="4" indent="0">
              <a:buNone/>
              <a:defRPr lang="en-US" sz="1600" b="1" dirty="0">
                <a:latin typeface="+mn-lt"/>
              </a:defRPr>
            </a:lvl5pPr>
            <a:lvl6pPr marL="2286000" lvl="5" indent="0">
              <a:buNone/>
              <a:defRPr lang="en-US" sz="1600" b="1" dirty="0">
                <a:latin typeface="+mn-lt"/>
              </a:defRPr>
            </a:lvl6pPr>
            <a:lvl7pPr marL="2743200" lvl="6" indent="0">
              <a:buNone/>
              <a:defRPr lang="en-US" sz="1600" b="1" dirty="0">
                <a:latin typeface="+mn-lt"/>
              </a:defRPr>
            </a:lvl7pPr>
            <a:lvl8pPr marL="3200400" lvl="7" indent="0">
              <a:buNone/>
              <a:defRPr lang="en-US" sz="1600" b="1" dirty="0">
                <a:latin typeface="+mn-lt"/>
              </a:defRPr>
            </a:lvl8pPr>
            <a:lvl9pPr marL="3657600" lvl="8" indent="0">
              <a:buNone/>
              <a:defRPr lang="en-US" sz="16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746A2F4B-BE74-441A-A300-A9AEF8680A71}" type="datetime1">
              <a:t>2/26/20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3C3F1D05-B99E-4AF3-BD69-0BCD7082E350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0779E90A-0E39-4404-AFC7-38FDBE8B051B}" type="datetime1">
              <a:t>2/26/20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A817CB1D-1085-4EFE-9A4F-419207C51F48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5FD3147F-DCAF-4203-8767-6509C263157F}" type="datetime1">
              <a:t>2/26/20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98BA61E0-79F2-41E1-A573-15BA75BD4123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vert="horz" rtlCol="0" anchor="b"/>
          <a:lstStyle>
            <a:lvl1pPr lvl="0">
              <a:defRPr lang="en-US" sz="32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vert="horz" rtlCol="0"/>
          <a:lstStyle>
            <a:lvl1pPr lvl="0">
              <a:defRPr lang="en-US" sz="3200" dirty="0"/>
            </a:lvl1pPr>
            <a:lvl2pPr lvl="1">
              <a:defRPr lang="en-US" sz="2800" dirty="0"/>
            </a:lvl2pPr>
            <a:lvl3pPr lvl="2">
              <a:defRPr lang="en-US" sz="2400" dirty="0"/>
            </a:lvl3pPr>
            <a:lvl4pPr lvl="3">
              <a:defRPr lang="en-US" sz="2000" dirty="0"/>
            </a:lvl4pPr>
            <a:lvl5pPr lvl="4">
              <a:defRPr lang="en-US" sz="2000" dirty="0"/>
            </a:lvl5pPr>
            <a:lvl6pPr lvl="5">
              <a:defRPr lang="en-US" sz="2000" dirty="0"/>
            </a:lvl6pPr>
            <a:lvl7pPr lvl="6">
              <a:defRPr lang="en-US" sz="2000" dirty="0"/>
            </a:lvl7pPr>
            <a:lvl8pPr lvl="7">
              <a:defRPr lang="en-US" sz="2000" dirty="0"/>
            </a:lvl8pPr>
            <a:lvl9pPr lvl="8">
              <a:defRPr lang="en-US" sz="2000" dirty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7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1600" dirty="0"/>
            </a:lvl1pPr>
            <a:lvl2pPr marL="457200" lvl="1" indent="0">
              <a:buNone/>
              <a:defRPr lang="en-US" sz="1400" dirty="0"/>
            </a:lvl2pPr>
            <a:lvl3pPr marL="914400" lvl="2" indent="0">
              <a:buNone/>
              <a:defRPr lang="en-US" sz="1200" dirty="0"/>
            </a:lvl3pPr>
            <a:lvl4pPr marL="1371600" lvl="3" indent="0">
              <a:buNone/>
              <a:defRPr lang="en-US" sz="1000" dirty="0"/>
            </a:lvl4pPr>
            <a:lvl5pPr marL="1828800" lvl="4" indent="0">
              <a:buNone/>
              <a:defRPr lang="en-US" sz="1000" dirty="0"/>
            </a:lvl5pPr>
            <a:lvl6pPr marL="2286000" lvl="5" indent="0">
              <a:buNone/>
              <a:defRPr lang="en-US" sz="1000" dirty="0"/>
            </a:lvl6pPr>
            <a:lvl7pPr marL="2743200" lvl="6" indent="0">
              <a:buNone/>
              <a:defRPr lang="en-US" sz="1000" dirty="0"/>
            </a:lvl7pPr>
            <a:lvl8pPr marL="3200400" lvl="7" indent="0">
              <a:buNone/>
              <a:defRPr lang="en-US" sz="1000" dirty="0"/>
            </a:lvl8pPr>
            <a:lvl9pPr marL="3657600" lvl="8" indent="0">
              <a:buNone/>
              <a:defRPr lang="en-US" sz="1000" dirty="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F854E38C-6378-435A-A316-F32613B7DBFA}" type="datetime1">
              <a:t>2/26/20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FF363D85-BB0A-450F-AB21-38181D39F020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vert="horz" rtlCol="0" anchor="b"/>
          <a:lstStyle>
            <a:lvl1pPr lvl="0">
              <a:defRPr lang="en-US" sz="32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vert="horz" rtlCol="0" anchor="t"/>
          <a:lstStyle>
            <a:lvl1pPr marL="0" lvl="0" indent="0">
              <a:buNone/>
              <a:defRPr lang="en-US" sz="3200" dirty="0"/>
            </a:lvl1pPr>
            <a:lvl2pPr marL="457200" lvl="1" indent="0">
              <a:buNone/>
              <a:defRPr lang="en-US" sz="2800" dirty="0"/>
            </a:lvl2pPr>
            <a:lvl3pPr marL="914400" lvl="2" indent="0">
              <a:buNone/>
              <a:defRPr lang="en-US" sz="2400" dirty="0"/>
            </a:lvl3pPr>
            <a:lvl4pPr marL="1371600" lvl="3" indent="0">
              <a:buNone/>
              <a:defRPr lang="en-US" sz="2000" dirty="0"/>
            </a:lvl4pPr>
            <a:lvl5pPr marL="1828800" lvl="4" indent="0">
              <a:buNone/>
              <a:defRPr lang="en-US" sz="2000" dirty="0"/>
            </a:lvl5pPr>
            <a:lvl6pPr marL="2286000" lvl="5" indent="0">
              <a:buNone/>
              <a:defRPr lang="en-US" sz="2000" dirty="0"/>
            </a:lvl6pPr>
            <a:lvl7pPr marL="2743200" lvl="6" indent="0">
              <a:buNone/>
              <a:defRPr lang="en-US" sz="2000" dirty="0"/>
            </a:lvl7pPr>
            <a:lvl8pPr marL="3200400" lvl="7" indent="0">
              <a:buNone/>
              <a:defRPr lang="en-US" sz="2000" dirty="0"/>
            </a:lvl8pPr>
            <a:lvl9pPr marL="3657600" lvl="8" indent="0">
              <a:buNone/>
              <a:defRPr lang="en-US" sz="2000" dirty="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7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1600" dirty="0"/>
            </a:lvl1pPr>
            <a:lvl2pPr marL="457200" lvl="1" indent="0">
              <a:buNone/>
              <a:defRPr lang="en-US" sz="1400" dirty="0"/>
            </a:lvl2pPr>
            <a:lvl3pPr marL="914400" lvl="2" indent="0">
              <a:buNone/>
              <a:defRPr lang="en-US" sz="1200" dirty="0"/>
            </a:lvl3pPr>
            <a:lvl4pPr marL="1371600" lvl="3" indent="0">
              <a:buNone/>
              <a:defRPr lang="en-US" sz="1000" dirty="0"/>
            </a:lvl4pPr>
            <a:lvl5pPr marL="1828800" lvl="4" indent="0">
              <a:buNone/>
              <a:defRPr lang="en-US" sz="1000" dirty="0"/>
            </a:lvl5pPr>
            <a:lvl6pPr marL="2286000" lvl="5" indent="0">
              <a:buNone/>
              <a:defRPr lang="en-US" sz="1000" dirty="0"/>
            </a:lvl6pPr>
            <a:lvl7pPr marL="2743200" lvl="6" indent="0">
              <a:buNone/>
              <a:defRPr lang="en-US" sz="1000" dirty="0"/>
            </a:lvl7pPr>
            <a:lvl8pPr marL="3200400" lvl="7" indent="0">
              <a:buNone/>
              <a:defRPr lang="en-US" sz="1000" dirty="0"/>
            </a:lvl8pPr>
            <a:lvl9pPr marL="3657600" lvl="8" indent="0">
              <a:buNone/>
              <a:defRPr lang="en-US" sz="1000" dirty="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9F612F89-19F4-4A52-9649-B3D5E89F2078}" type="datetime1">
              <a:t>2/26/20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57D051F4-5FB5-4E7B-A827-62446DF1F30A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Master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3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4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504" y="5970530"/>
            <a:ext cx="8928991" cy="5847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l" rtl="0">
        <a:lnSpc>
          <a:spcPct val="90000"/>
        </a:lnSpc>
        <a:spcBef>
          <a:spcPct val="0"/>
        </a:spcBef>
        <a:buNone/>
        <a:defRPr lang="en-US" sz="4400" dirty="0">
          <a:solidFill>
            <a:schemeClr val="tx1"/>
          </a:solidFill>
          <a:latin typeface="+mj-lt"/>
        </a:defRPr>
      </a:lvl1pPr>
    </p:titleStyle>
    <p:bodyStyle>
      <a:lvl1pPr marL="228600" lvl="0" indent="-228600" algn="l" rtl="0">
        <a:lnSpc>
          <a:spcPct val="90000"/>
        </a:lnSpc>
        <a:spcBef>
          <a:spcPts val="1000"/>
        </a:spcBef>
        <a:buFont typeface="Arial"/>
        <a:buChar char="•"/>
        <a:defRPr lang="en-US" sz="2800" dirty="0">
          <a:solidFill>
            <a:schemeClr val="tx1"/>
          </a:solidFill>
          <a:latin typeface="+mn-lt"/>
        </a:defRPr>
      </a:lvl1pPr>
      <a:lvl2pPr marL="685800" lvl="1" indent="-228600" algn="l" rtl="0">
        <a:lnSpc>
          <a:spcPct val="90000"/>
        </a:lnSpc>
        <a:spcBef>
          <a:spcPts val="500"/>
        </a:spcBef>
        <a:buFont typeface="Arial"/>
        <a:buChar char="•"/>
        <a:defRPr lang="en-US" sz="2400" dirty="0">
          <a:solidFill>
            <a:schemeClr val="tx1"/>
          </a:solidFill>
          <a:latin typeface="+mn-lt"/>
        </a:defRPr>
      </a:lvl2pPr>
      <a:lvl3pPr marL="1143000" lvl="2" indent="-228600" algn="l" rtl="0">
        <a:lnSpc>
          <a:spcPct val="90000"/>
        </a:lnSpc>
        <a:spcBef>
          <a:spcPts val="500"/>
        </a:spcBef>
        <a:buFont typeface="Arial"/>
        <a:buChar char="•"/>
        <a:defRPr lang="en-US" sz="2000" dirty="0">
          <a:solidFill>
            <a:schemeClr val="tx1"/>
          </a:solidFill>
          <a:latin typeface="+mn-lt"/>
        </a:defRPr>
      </a:lvl3pPr>
      <a:lvl4pPr marL="1600200" lvl="3" indent="-228600" algn="l" rtl="0">
        <a:lnSpc>
          <a:spcPct val="90000"/>
        </a:lnSpc>
        <a:spcBef>
          <a:spcPts val="500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4pPr>
      <a:lvl5pPr marL="2057400" lvl="4" indent="-228600" algn="l" rtl="0">
        <a:lnSpc>
          <a:spcPct val="90000"/>
        </a:lnSpc>
        <a:spcBef>
          <a:spcPts val="500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5pPr>
      <a:lvl6pPr marL="2514600" lvl="5" indent="-228600" algn="l" rtl="0">
        <a:lnSpc>
          <a:spcPct val="90000"/>
        </a:lnSpc>
        <a:spcBef>
          <a:spcPts val="500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6pPr>
      <a:lvl7pPr marL="2971800" lvl="6" indent="-228600" algn="l" rtl="0">
        <a:lnSpc>
          <a:spcPct val="90000"/>
        </a:lnSpc>
        <a:spcBef>
          <a:spcPts val="500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7pPr>
      <a:lvl8pPr marL="3429000" lvl="7" indent="-228600" algn="l" rtl="0">
        <a:lnSpc>
          <a:spcPct val="90000"/>
        </a:lnSpc>
        <a:spcBef>
          <a:spcPts val="500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8pPr>
      <a:lvl9pPr marL="3886200" lvl="8" indent="-228600" algn="l" rtl="0">
        <a:lnSpc>
          <a:spcPct val="90000"/>
        </a:lnSpc>
        <a:spcBef>
          <a:spcPts val="500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9pPr>
    </p:bodyStyle>
    <p:otherStyle>
      <a:lvl1pPr marL="0" lvl="0" algn="l" rtl="0">
        <a:defRPr lang="en-US" sz="1800" dirty="0">
          <a:solidFill>
            <a:schemeClr val="tx1"/>
          </a:solidFill>
          <a:latin typeface="+mn-lt"/>
        </a:defRPr>
      </a:lvl1pPr>
      <a:lvl2pPr marL="457200" lvl="1" algn="l" rtl="0">
        <a:defRPr lang="en-US" sz="1800" dirty="0">
          <a:solidFill>
            <a:schemeClr val="tx1"/>
          </a:solidFill>
          <a:latin typeface="+mn-lt"/>
        </a:defRPr>
      </a:lvl2pPr>
      <a:lvl3pPr marL="914400" lvl="2" algn="l" rtl="0">
        <a:defRPr lang="en-US" sz="1800" dirty="0">
          <a:solidFill>
            <a:schemeClr val="tx1"/>
          </a:solidFill>
          <a:latin typeface="+mn-lt"/>
        </a:defRPr>
      </a:lvl3pPr>
      <a:lvl4pPr marL="1371600" lvl="3" algn="l" rtl="0">
        <a:defRPr lang="en-US" sz="1800" dirty="0">
          <a:solidFill>
            <a:schemeClr val="tx1"/>
          </a:solidFill>
          <a:latin typeface="+mn-lt"/>
        </a:defRPr>
      </a:lvl4pPr>
      <a:lvl5pPr marL="1828800" lvl="4" algn="l" rtl="0">
        <a:defRPr lang="en-US" sz="1800" dirty="0">
          <a:solidFill>
            <a:schemeClr val="tx1"/>
          </a:solidFill>
          <a:latin typeface="+mn-lt"/>
        </a:defRPr>
      </a:lvl5pPr>
      <a:lvl6pPr marL="2286000" lvl="5" algn="l" rtl="0">
        <a:defRPr lang="en-US" sz="1800" dirty="0">
          <a:solidFill>
            <a:schemeClr val="tx1"/>
          </a:solidFill>
          <a:latin typeface="+mn-lt"/>
        </a:defRPr>
      </a:lvl6pPr>
      <a:lvl7pPr marL="2743200" lvl="6" algn="l" rtl="0">
        <a:defRPr lang="en-US" sz="1800" dirty="0">
          <a:solidFill>
            <a:schemeClr val="tx1"/>
          </a:solidFill>
          <a:latin typeface="+mn-lt"/>
        </a:defRPr>
      </a:lvl7pPr>
      <a:lvl8pPr marL="3200400" lvl="7" algn="l" rtl="0">
        <a:defRPr lang="en-US" sz="1800" dirty="0">
          <a:solidFill>
            <a:schemeClr val="tx1"/>
          </a:solidFill>
          <a:latin typeface="+mn-lt"/>
        </a:defRPr>
      </a:lvl8pPr>
      <a:lvl9pPr marL="3657600" lvl="8" algn="l" rtl="0">
        <a:defRPr lang="en-US" sz="1800" dirty="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1922318" y="4876721"/>
            <a:ext cx="5457035" cy="1154932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 err="1">
                <a:latin typeface="Sassoon Primary"/>
              </a:rPr>
              <a:t>Còig</a:t>
            </a:r>
            <a:r>
              <a:rPr lang="en-GB" sz="3300" dirty="0">
                <a:latin typeface="Sassoon Primary"/>
              </a:rPr>
              <a:t> </a:t>
            </a:r>
            <a:r>
              <a:rPr lang="en-GB" sz="3300" dirty="0" err="1">
                <a:latin typeface="Sassoon Primary"/>
              </a:rPr>
              <a:t>uighean</a:t>
            </a:r>
            <a:r>
              <a:rPr lang="en-GB" sz="3300" dirty="0">
                <a:latin typeface="Sassoon Primary"/>
              </a:rPr>
              <a:t> </a:t>
            </a:r>
            <a:r>
              <a:rPr lang="en-GB" sz="3300" dirty="0" err="1">
                <a:latin typeface="Sassoon Primary"/>
              </a:rPr>
              <a:t>ann</a:t>
            </a:r>
            <a:r>
              <a:rPr lang="en-GB" sz="3300" dirty="0">
                <a:latin typeface="Sassoon Primary"/>
              </a:rPr>
              <a:t> am </a:t>
            </a:r>
            <a:r>
              <a:rPr lang="en-GB" sz="3300" dirty="0" err="1">
                <a:latin typeface="Sassoon Primary"/>
              </a:rPr>
              <a:t>basgaid</a:t>
            </a:r>
            <a:r>
              <a:rPr lang="en-GB" sz="3300" dirty="0">
                <a:latin typeface="Sassoon Primary"/>
              </a:rPr>
              <a:t>, </a:t>
            </a:r>
            <a:r>
              <a:rPr lang="en-GB" sz="3300" dirty="0" err="1">
                <a:latin typeface="Sassoon Primary"/>
              </a:rPr>
              <a:t>uighean</a:t>
            </a:r>
            <a:r>
              <a:rPr lang="en-GB" sz="3300" dirty="0">
                <a:latin typeface="Sassoon Primary"/>
              </a:rPr>
              <a:t> </a:t>
            </a:r>
            <a:r>
              <a:rPr lang="en-GB" sz="3300" dirty="0" err="1">
                <a:latin typeface="Sassoon Primary"/>
              </a:rPr>
              <a:t>donn</a:t>
            </a:r>
            <a:r>
              <a:rPr lang="en-GB" sz="3300" dirty="0">
                <a:latin typeface="Sassoon Primary"/>
              </a:rPr>
              <a:t>, </a:t>
            </a:r>
            <a:r>
              <a:rPr lang="en-GB" sz="3300" dirty="0" err="1">
                <a:latin typeface="Sassoon Primary"/>
              </a:rPr>
              <a:t>uighean</a:t>
            </a:r>
            <a:r>
              <a:rPr lang="en-GB" sz="3300" dirty="0">
                <a:latin typeface="Sassoon Primary"/>
              </a:rPr>
              <a:t> </a:t>
            </a:r>
            <a:r>
              <a:rPr lang="en-GB" sz="3300" dirty="0" err="1">
                <a:latin typeface="Sassoon Primary"/>
              </a:rPr>
              <a:t>donn</a:t>
            </a:r>
            <a:r>
              <a:rPr lang="en-GB" sz="3300" dirty="0">
                <a:latin typeface="Sassoon Primary"/>
              </a:rPr>
              <a:t>.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4994" y="304721"/>
            <a:ext cx="3851683" cy="4572000"/>
          </a:xfrm>
          <a:prstGeom prst="rect">
            <a:avLst/>
          </a:prstGeom>
        </p:spPr>
      </p:pic>
      <p:pic>
        <p:nvPicPr>
          <p:cNvPr id="5" name="Online Media 4" descr="coig-uighean-ann-am-basgaid-dtt-38">
            <a:hlinkClick r:id="" action="ppaction://media"/>
            <a:extLst>
              <a:ext uri="{FF2B5EF4-FFF2-40B4-BE49-F238E27FC236}">
                <a16:creationId xmlns:a16="http://schemas.microsoft.com/office/drawing/2014/main" id="{E34B5664-1C7F-3442-B16C-4AC0B27473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67600" y="5867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1407968" y="4824169"/>
            <a:ext cx="6328064" cy="1231876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 err="1">
                <a:latin typeface="Sassoon Primary"/>
              </a:rPr>
              <a:t>Dà</a:t>
            </a:r>
            <a:r>
              <a:rPr lang="en-GB" sz="3300" dirty="0">
                <a:latin typeface="Sassoon Primary"/>
              </a:rPr>
              <a:t> ugh </a:t>
            </a:r>
            <a:r>
              <a:rPr lang="en-GB" sz="3300" dirty="0" err="1">
                <a:latin typeface="Sassoon Primary"/>
              </a:rPr>
              <a:t>ann</a:t>
            </a:r>
            <a:r>
              <a:rPr lang="en-GB" sz="3300" dirty="0">
                <a:latin typeface="Sassoon Primary"/>
              </a:rPr>
              <a:t> am </a:t>
            </a:r>
            <a:r>
              <a:rPr lang="en-GB" sz="3300" dirty="0" err="1">
                <a:latin typeface="Sassoon Primary"/>
              </a:rPr>
              <a:t>basgaid</a:t>
            </a:r>
            <a:r>
              <a:rPr lang="en-GB" sz="3300" dirty="0">
                <a:latin typeface="Sassoon Primary"/>
              </a:rPr>
              <a:t>,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 err="1">
                <a:latin typeface="Sassoon Primary"/>
              </a:rPr>
              <a:t>uighean</a:t>
            </a:r>
            <a:r>
              <a:rPr lang="en-GB" sz="3300" dirty="0">
                <a:latin typeface="Sassoon Primary"/>
              </a:rPr>
              <a:t> </a:t>
            </a:r>
            <a:r>
              <a:rPr lang="en-GB" sz="3300" dirty="0" err="1">
                <a:latin typeface="Sassoon Primary"/>
              </a:rPr>
              <a:t>donn</a:t>
            </a:r>
            <a:r>
              <a:rPr lang="en-GB" sz="3300" dirty="0">
                <a:latin typeface="Sassoon Primary"/>
              </a:rPr>
              <a:t>, </a:t>
            </a:r>
            <a:r>
              <a:rPr lang="en-GB" sz="3300" dirty="0" err="1">
                <a:latin typeface="Sassoon Primary"/>
              </a:rPr>
              <a:t>uighean</a:t>
            </a:r>
            <a:r>
              <a:rPr lang="en-GB" sz="3300" dirty="0">
                <a:latin typeface="Sassoon Primary"/>
              </a:rPr>
              <a:t> </a:t>
            </a:r>
            <a:r>
              <a:rPr lang="en-GB" sz="3300" dirty="0" err="1">
                <a:latin typeface="Sassoon Primary"/>
              </a:rPr>
              <a:t>donn</a:t>
            </a:r>
            <a:r>
              <a:rPr lang="en-GB" sz="3300" dirty="0">
                <a:latin typeface="Sassoon Primary"/>
              </a:rPr>
              <a:t>.</a:t>
            </a:r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539" y="441434"/>
            <a:ext cx="3510789" cy="41673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409903" y="4746592"/>
            <a:ext cx="8408275" cy="1852173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 err="1">
                <a:latin typeface="Sassoon Primary"/>
              </a:rPr>
              <a:t>Thàinig</a:t>
            </a:r>
            <a:r>
              <a:rPr lang="en-GB" sz="3300" dirty="0">
                <a:latin typeface="Sassoon Primary"/>
              </a:rPr>
              <a:t> </a:t>
            </a:r>
            <a:r>
              <a:rPr lang="en-GB" sz="3300" dirty="0" err="1">
                <a:latin typeface="Sassoon Primary"/>
              </a:rPr>
              <a:t>Màiri</a:t>
            </a:r>
            <a:r>
              <a:rPr lang="en-GB" sz="3300" dirty="0">
                <a:latin typeface="Sassoon Primary"/>
              </a:rPr>
              <a:t> air a </a:t>
            </a:r>
            <a:r>
              <a:rPr lang="en-GB" sz="3300" dirty="0" err="1">
                <a:latin typeface="Sassoon Primary"/>
              </a:rPr>
              <a:t>socair</a:t>
            </a:r>
            <a:r>
              <a:rPr lang="en-GB" sz="3300" dirty="0">
                <a:latin typeface="Sassoon Primary"/>
              </a:rPr>
              <a:t>;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 err="1">
                <a:latin typeface="Sassoon Primary"/>
              </a:rPr>
              <a:t>Agus</a:t>
            </a:r>
            <a:r>
              <a:rPr lang="en-GB" sz="3300" dirty="0">
                <a:latin typeface="Sassoon Primary"/>
              </a:rPr>
              <a:t> thug </a:t>
            </a:r>
            <a:r>
              <a:rPr lang="en-GB" sz="3300" dirty="0" err="1">
                <a:latin typeface="Sassoon Primary"/>
              </a:rPr>
              <a:t>i</a:t>
            </a:r>
            <a:r>
              <a:rPr lang="en-GB" sz="3300" dirty="0">
                <a:latin typeface="Sassoon Primary"/>
              </a:rPr>
              <a:t> </a:t>
            </a:r>
            <a:r>
              <a:rPr lang="en-GB" sz="3300" dirty="0" err="1">
                <a:latin typeface="Sassoon Primary"/>
              </a:rPr>
              <a:t>leatha</a:t>
            </a:r>
            <a:r>
              <a:rPr lang="en-GB" sz="3300" dirty="0">
                <a:latin typeface="Sassoon Primary"/>
              </a:rPr>
              <a:t> </a:t>
            </a:r>
            <a:r>
              <a:rPr lang="en-GB" sz="3300" dirty="0" err="1">
                <a:latin typeface="Sassoon Primary"/>
              </a:rPr>
              <a:t>aon</a:t>
            </a:r>
            <a:r>
              <a:rPr lang="en-GB" sz="3300" dirty="0">
                <a:latin typeface="Sassoon Primary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>
                <a:latin typeface="Sassoon Primary"/>
              </a:rPr>
              <a:t>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693" y="450631"/>
            <a:ext cx="16129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88884" y="4286250"/>
            <a:ext cx="8397764" cy="1852173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 err="1">
                <a:latin typeface="Sassoon Primary"/>
              </a:rPr>
              <a:t>Thàinig</a:t>
            </a:r>
            <a:r>
              <a:rPr lang="en-GB" sz="3300" dirty="0">
                <a:latin typeface="Sassoon Primary"/>
              </a:rPr>
              <a:t> </a:t>
            </a:r>
            <a:r>
              <a:rPr lang="en-GB" sz="3300" dirty="0" err="1">
                <a:latin typeface="Sassoon Primary"/>
              </a:rPr>
              <a:t>Màiri</a:t>
            </a:r>
            <a:r>
              <a:rPr lang="en-GB" sz="3300" dirty="0">
                <a:latin typeface="Sassoon Primary"/>
              </a:rPr>
              <a:t> air a </a:t>
            </a:r>
            <a:r>
              <a:rPr lang="en-GB" sz="3300" dirty="0" err="1">
                <a:latin typeface="Sassoon Primary"/>
              </a:rPr>
              <a:t>socair</a:t>
            </a:r>
            <a:r>
              <a:rPr lang="en-GB" sz="3300" dirty="0">
                <a:latin typeface="Sassoon Primary"/>
              </a:rPr>
              <a:t>;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 err="1">
                <a:latin typeface="Sassoon Primary"/>
              </a:rPr>
              <a:t>Agus</a:t>
            </a:r>
            <a:r>
              <a:rPr lang="en-GB" sz="3300" dirty="0">
                <a:latin typeface="Sassoon Primary"/>
              </a:rPr>
              <a:t> thug </a:t>
            </a:r>
            <a:r>
              <a:rPr lang="en-GB" sz="3300" dirty="0" err="1">
                <a:latin typeface="Sassoon Primary"/>
              </a:rPr>
              <a:t>i</a:t>
            </a:r>
            <a:r>
              <a:rPr lang="en-GB" sz="3300" dirty="0">
                <a:latin typeface="Sassoon Primary"/>
              </a:rPr>
              <a:t> </a:t>
            </a:r>
            <a:r>
              <a:rPr lang="en-GB" sz="3300" dirty="0" err="1">
                <a:latin typeface="Sassoon Primary"/>
              </a:rPr>
              <a:t>leatha</a:t>
            </a:r>
            <a:r>
              <a:rPr lang="en-GB" sz="3300" dirty="0">
                <a:latin typeface="Sassoon Primary"/>
              </a:rPr>
              <a:t> </a:t>
            </a:r>
            <a:r>
              <a:rPr lang="en-GB" sz="3300" dirty="0" err="1">
                <a:latin typeface="Sassoon Primary"/>
              </a:rPr>
              <a:t>aon</a:t>
            </a:r>
            <a:r>
              <a:rPr lang="en-GB" sz="3300" dirty="0">
                <a:latin typeface="Sassoon Primary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>
                <a:latin typeface="Sassoon Primary"/>
              </a:rPr>
              <a:t>Cia </a:t>
            </a:r>
            <a:r>
              <a:rPr lang="en-GB" sz="3300" dirty="0" err="1">
                <a:latin typeface="Sassoon Primary"/>
              </a:rPr>
              <a:t>mheud</a:t>
            </a:r>
            <a:r>
              <a:rPr lang="en-GB" sz="3300" dirty="0">
                <a:latin typeface="Sassoon Primary"/>
              </a:rPr>
              <a:t> ugh a </a:t>
            </a:r>
            <a:r>
              <a:rPr lang="en-GB" sz="3300" dirty="0" err="1">
                <a:latin typeface="Sassoon Primary"/>
              </a:rPr>
              <a:t>th</a:t>
            </a:r>
            <a:r>
              <a:rPr lang="en-GB" sz="3300" dirty="0">
                <a:latin typeface="Sassoon Primary"/>
              </a:rPr>
              <a:t>’ </a:t>
            </a:r>
            <a:r>
              <a:rPr lang="en-GB" sz="3300" dirty="0" err="1">
                <a:latin typeface="Sassoon Primary"/>
              </a:rPr>
              <a:t>ann</a:t>
            </a:r>
            <a:r>
              <a:rPr lang="en-GB" sz="3300" dirty="0">
                <a:latin typeface="Sassoon Primary"/>
              </a:rPr>
              <a:t> a-</a:t>
            </a:r>
            <a:r>
              <a:rPr lang="en-GB" sz="3300" dirty="0" err="1">
                <a:latin typeface="Sassoon Primary"/>
              </a:rPr>
              <a:t>nis</a:t>
            </a:r>
            <a:r>
              <a:rPr lang="en-GB" sz="3300" dirty="0">
                <a:latin typeface="Sassoon Primary"/>
              </a:rPr>
              <a:t>?               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693" y="450631"/>
            <a:ext cx="16129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367863" y="4837660"/>
            <a:ext cx="8429296" cy="1852173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>
                <a:latin typeface="Sassoon Primary"/>
              </a:rPr>
              <a:t> A </a:t>
            </a:r>
            <a:r>
              <a:rPr lang="en-GB" sz="3300" dirty="0" err="1">
                <a:latin typeface="Sassoon Primary"/>
              </a:rPr>
              <a:t>ceithir</a:t>
            </a:r>
            <a:r>
              <a:rPr lang="en-GB" sz="3300" dirty="0">
                <a:latin typeface="Sassoon Primary"/>
              </a:rPr>
              <a:t>!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>
                <a:latin typeface="Sassoon Primary"/>
              </a:rPr>
              <a:t>(Aon, </a:t>
            </a:r>
            <a:r>
              <a:rPr lang="en-GB" sz="3300" dirty="0" err="1">
                <a:latin typeface="Sassoon Primary"/>
              </a:rPr>
              <a:t>dhà</a:t>
            </a:r>
            <a:r>
              <a:rPr lang="en-GB" sz="3300" dirty="0">
                <a:latin typeface="Sassoon Primary"/>
              </a:rPr>
              <a:t>, </a:t>
            </a:r>
            <a:r>
              <a:rPr lang="en-GB" sz="3300" dirty="0" err="1">
                <a:latin typeface="Sassoon Primary"/>
              </a:rPr>
              <a:t>trì</a:t>
            </a:r>
            <a:r>
              <a:rPr lang="en-GB" sz="3300" dirty="0">
                <a:latin typeface="Sassoon Primary"/>
              </a:rPr>
              <a:t>, </a:t>
            </a:r>
            <a:r>
              <a:rPr lang="en-GB" sz="3300" dirty="0" err="1">
                <a:latin typeface="Sassoon Primary"/>
              </a:rPr>
              <a:t>ceithir</a:t>
            </a:r>
            <a:r>
              <a:rPr lang="en-GB" sz="3300" dirty="0">
                <a:latin typeface="Sassoon Primary"/>
              </a:rPr>
              <a:t>)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GB" sz="3300" dirty="0">
              <a:latin typeface="Sassoon Primary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327" y="262757"/>
            <a:ext cx="3612615" cy="4288220"/>
          </a:xfrm>
          <a:prstGeom prst="rect">
            <a:avLst/>
          </a:prstGeom>
        </p:spPr>
      </p:pic>
      <p:sp>
        <p:nvSpPr>
          <p:cNvPr id="4" name="TextBox 5"/>
          <p:cNvSpPr txBox="1"/>
          <p:nvPr/>
        </p:nvSpPr>
        <p:spPr>
          <a:xfrm>
            <a:off x="3426372" y="2222202"/>
            <a:ext cx="31531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" name="TextBox 13"/>
          <p:cNvSpPr txBox="1"/>
          <p:nvPr/>
        </p:nvSpPr>
        <p:spPr>
          <a:xfrm>
            <a:off x="4214648" y="2249928"/>
            <a:ext cx="31531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4954890" y="2222202"/>
            <a:ext cx="31531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7" name="TextBox 15"/>
          <p:cNvSpPr txBox="1"/>
          <p:nvPr/>
        </p:nvSpPr>
        <p:spPr>
          <a:xfrm>
            <a:off x="5648572" y="2222202"/>
            <a:ext cx="31531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327" y="262757"/>
            <a:ext cx="3612615" cy="4288220"/>
          </a:xfrm>
          <a:prstGeom prst="rect">
            <a:avLst/>
          </a:prstGeom>
        </p:spPr>
      </p:pic>
      <p:sp>
        <p:nvSpPr>
          <p:cNvPr id="3" name="Rectangle 11"/>
          <p:cNvSpPr/>
          <p:nvPr/>
        </p:nvSpPr>
        <p:spPr>
          <a:xfrm>
            <a:off x="399393" y="4876721"/>
            <a:ext cx="8418786" cy="1161985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 err="1">
                <a:latin typeface="Sassoon Primary"/>
              </a:rPr>
              <a:t>Ceithir</a:t>
            </a:r>
            <a:r>
              <a:rPr lang="en-GB" sz="3300" dirty="0">
                <a:latin typeface="Sassoon Primary"/>
              </a:rPr>
              <a:t> </a:t>
            </a:r>
            <a:r>
              <a:rPr lang="en-GB" sz="3300" dirty="0" err="1">
                <a:latin typeface="Sassoon Primary"/>
              </a:rPr>
              <a:t>uighean</a:t>
            </a:r>
            <a:r>
              <a:rPr lang="en-GB" sz="3300" dirty="0">
                <a:latin typeface="Sassoon Primary"/>
              </a:rPr>
              <a:t> </a:t>
            </a:r>
            <a:r>
              <a:rPr lang="en-GB" sz="3300" dirty="0" err="1">
                <a:latin typeface="Sassoon Primary"/>
              </a:rPr>
              <a:t>ann</a:t>
            </a:r>
            <a:r>
              <a:rPr lang="en-GB" sz="3300" dirty="0">
                <a:latin typeface="Sassoon Primary"/>
              </a:rPr>
              <a:t> am </a:t>
            </a:r>
            <a:r>
              <a:rPr lang="en-GB" sz="3300" dirty="0" err="1">
                <a:latin typeface="Sassoon Primary"/>
              </a:rPr>
              <a:t>basgaid</a:t>
            </a:r>
            <a:r>
              <a:rPr lang="en-GB" sz="3300" dirty="0">
                <a:latin typeface="Sassoon Primary"/>
              </a:rPr>
              <a:t>, </a:t>
            </a:r>
            <a:br>
              <a:rPr lang="en-GB" sz="3300" dirty="0">
                <a:latin typeface="Sassoon Primary"/>
              </a:rPr>
            </a:br>
            <a:r>
              <a:rPr lang="en-GB" sz="3300" dirty="0" err="1">
                <a:latin typeface="Sassoon Primary"/>
              </a:rPr>
              <a:t>uighean</a:t>
            </a:r>
            <a:r>
              <a:rPr lang="en-GB" sz="3300" dirty="0">
                <a:latin typeface="Sassoon Primary"/>
              </a:rPr>
              <a:t> </a:t>
            </a:r>
            <a:r>
              <a:rPr lang="en-GB" sz="3300" dirty="0" err="1">
                <a:latin typeface="Sassoon Primary"/>
              </a:rPr>
              <a:t>donn</a:t>
            </a:r>
            <a:r>
              <a:rPr lang="en-GB" sz="3300" dirty="0">
                <a:latin typeface="Sassoon Primary"/>
              </a:rPr>
              <a:t>, </a:t>
            </a:r>
            <a:r>
              <a:rPr lang="en-GB" sz="3300" dirty="0" err="1">
                <a:latin typeface="Sassoon Primary"/>
              </a:rPr>
              <a:t>uighean</a:t>
            </a:r>
            <a:r>
              <a:rPr lang="en-GB" sz="3300" dirty="0">
                <a:latin typeface="Sassoon Primary"/>
              </a:rPr>
              <a:t> </a:t>
            </a:r>
            <a:r>
              <a:rPr lang="en-GB" sz="3300" dirty="0" err="1">
                <a:latin typeface="Sassoon Primary"/>
              </a:rPr>
              <a:t>donn</a:t>
            </a:r>
            <a:r>
              <a:rPr lang="en-GB" sz="3300" dirty="0">
                <a:latin typeface="Sassoon Primary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03665" y="4284137"/>
            <a:ext cx="8557691" cy="1852173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 err="1">
                <a:latin typeface="Sassoon Primary"/>
              </a:rPr>
              <a:t>Thàinig</a:t>
            </a:r>
            <a:r>
              <a:rPr lang="en-GB" sz="3300" dirty="0">
                <a:latin typeface="Sassoon Primary"/>
              </a:rPr>
              <a:t> </a:t>
            </a:r>
            <a:r>
              <a:rPr lang="en-GB" sz="3300" dirty="0" err="1">
                <a:latin typeface="Sassoon Primary"/>
              </a:rPr>
              <a:t>Màiri</a:t>
            </a:r>
            <a:r>
              <a:rPr lang="en-GB" sz="3300" dirty="0">
                <a:latin typeface="Sassoon Primary"/>
              </a:rPr>
              <a:t> air a </a:t>
            </a:r>
            <a:r>
              <a:rPr lang="en-GB" sz="3300" dirty="0" err="1">
                <a:latin typeface="Sassoon Primary"/>
              </a:rPr>
              <a:t>socair</a:t>
            </a:r>
            <a:r>
              <a:rPr lang="en-GB" sz="3300" dirty="0">
                <a:latin typeface="Sassoon Primary"/>
              </a:rPr>
              <a:t>;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 err="1">
                <a:latin typeface="Sassoon Primary"/>
              </a:rPr>
              <a:t>Agus</a:t>
            </a:r>
            <a:r>
              <a:rPr lang="en-GB" sz="3300" dirty="0">
                <a:latin typeface="Sassoon Primary"/>
              </a:rPr>
              <a:t> thug </a:t>
            </a:r>
            <a:r>
              <a:rPr lang="en-GB" sz="3300" dirty="0" err="1">
                <a:latin typeface="Sassoon Primary"/>
              </a:rPr>
              <a:t>i</a:t>
            </a:r>
            <a:r>
              <a:rPr lang="en-GB" sz="3300" dirty="0">
                <a:latin typeface="Sassoon Primary"/>
              </a:rPr>
              <a:t> </a:t>
            </a:r>
            <a:r>
              <a:rPr lang="en-GB" sz="3300" dirty="0" err="1">
                <a:latin typeface="Sassoon Primary"/>
              </a:rPr>
              <a:t>leatha</a:t>
            </a:r>
            <a:r>
              <a:rPr lang="en-GB" sz="3300" dirty="0">
                <a:latin typeface="Sassoon Primary"/>
              </a:rPr>
              <a:t> </a:t>
            </a:r>
            <a:r>
              <a:rPr lang="en-GB" sz="3300" dirty="0" err="1">
                <a:latin typeface="Sassoon Primary"/>
              </a:rPr>
              <a:t>aon</a:t>
            </a:r>
            <a:r>
              <a:rPr lang="en-GB" sz="3300" dirty="0">
                <a:latin typeface="Sassoon Primary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>
                <a:latin typeface="Sassoon Primary"/>
              </a:rPr>
              <a:t>Cia </a:t>
            </a:r>
            <a:r>
              <a:rPr lang="en-GB" sz="3300" dirty="0" err="1">
                <a:latin typeface="Sassoon Primary"/>
              </a:rPr>
              <a:t>mheud</a:t>
            </a:r>
            <a:r>
              <a:rPr lang="en-GB" sz="3300" dirty="0">
                <a:latin typeface="Sassoon Primary"/>
              </a:rPr>
              <a:t> ugh a </a:t>
            </a:r>
            <a:r>
              <a:rPr lang="en-GB" sz="3300" dirty="0" err="1">
                <a:latin typeface="Sassoon Primary"/>
              </a:rPr>
              <a:t>th</a:t>
            </a:r>
            <a:r>
              <a:rPr lang="en-GB" sz="3300" dirty="0">
                <a:latin typeface="Sassoon Primary"/>
              </a:rPr>
              <a:t>’ </a:t>
            </a:r>
            <a:r>
              <a:rPr lang="en-GB" sz="3300" dirty="0" err="1">
                <a:latin typeface="Sassoon Primary"/>
              </a:rPr>
              <a:t>ann</a:t>
            </a:r>
            <a:r>
              <a:rPr lang="en-GB" sz="3300" dirty="0">
                <a:latin typeface="Sassoon Primary"/>
              </a:rPr>
              <a:t> a-</a:t>
            </a:r>
            <a:r>
              <a:rPr lang="en-GB" sz="3300" dirty="0" err="1">
                <a:latin typeface="Sassoon Primary"/>
              </a:rPr>
              <a:t>nis</a:t>
            </a:r>
            <a:r>
              <a:rPr lang="en-GB" sz="3300" dirty="0">
                <a:latin typeface="Sassoon Primary"/>
              </a:rPr>
              <a:t>?                   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693" y="450631"/>
            <a:ext cx="16129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357352" y="4757736"/>
            <a:ext cx="8429296" cy="1852173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>
                <a:latin typeface="Sassoon Primary"/>
              </a:rPr>
              <a:t> A </a:t>
            </a:r>
            <a:r>
              <a:rPr lang="en-GB" sz="3300" dirty="0" err="1">
                <a:latin typeface="Sassoon Primary"/>
              </a:rPr>
              <a:t>trì</a:t>
            </a:r>
            <a:r>
              <a:rPr lang="en-GB" sz="3300" dirty="0">
                <a:latin typeface="Sassoon Primary"/>
              </a:rPr>
              <a:t>!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>
                <a:latin typeface="Sassoon Primary"/>
              </a:rPr>
              <a:t>    (Aon, </a:t>
            </a:r>
            <a:r>
              <a:rPr lang="en-GB" sz="3300" dirty="0" err="1">
                <a:latin typeface="Sassoon Primary"/>
              </a:rPr>
              <a:t>dhà</a:t>
            </a:r>
            <a:r>
              <a:rPr lang="en-GB" sz="3300" dirty="0">
                <a:latin typeface="Sassoon Primary"/>
              </a:rPr>
              <a:t>, </a:t>
            </a:r>
            <a:r>
              <a:rPr lang="en-GB" sz="3300" dirty="0" err="1">
                <a:latin typeface="Sassoon Primary"/>
              </a:rPr>
              <a:t>trì</a:t>
            </a:r>
            <a:r>
              <a:rPr lang="en-GB" sz="3300" dirty="0">
                <a:latin typeface="Sassoon Primary"/>
              </a:rPr>
              <a:t>)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GB" sz="3300" dirty="0">
              <a:latin typeface="Sassoon Primary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395" y="355610"/>
            <a:ext cx="3561425" cy="4227458"/>
          </a:xfrm>
          <a:prstGeom prst="rect">
            <a:avLst/>
          </a:prstGeom>
        </p:spPr>
      </p:pic>
      <p:sp>
        <p:nvSpPr>
          <p:cNvPr id="4" name="TextBox 13"/>
          <p:cNvSpPr txBox="1"/>
          <p:nvPr/>
        </p:nvSpPr>
        <p:spPr>
          <a:xfrm>
            <a:off x="3426372" y="2222202"/>
            <a:ext cx="31531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" name="TextBox 14"/>
          <p:cNvSpPr txBox="1"/>
          <p:nvPr/>
        </p:nvSpPr>
        <p:spPr>
          <a:xfrm>
            <a:off x="4508937" y="2301027"/>
            <a:ext cx="31531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" name="TextBox 15"/>
          <p:cNvSpPr txBox="1"/>
          <p:nvPr/>
        </p:nvSpPr>
        <p:spPr>
          <a:xfrm>
            <a:off x="5591503" y="2258987"/>
            <a:ext cx="31531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388883" y="4855700"/>
            <a:ext cx="8439807" cy="1154932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 err="1">
                <a:latin typeface="Sassoon Primary"/>
              </a:rPr>
              <a:t>Trì</a:t>
            </a:r>
            <a:r>
              <a:rPr lang="en-GB" sz="3300" dirty="0">
                <a:latin typeface="Sassoon Primary"/>
              </a:rPr>
              <a:t> </a:t>
            </a:r>
            <a:r>
              <a:rPr lang="en-GB" sz="3300" dirty="0" err="1">
                <a:latin typeface="Sassoon Primary"/>
              </a:rPr>
              <a:t>uighean</a:t>
            </a:r>
            <a:r>
              <a:rPr lang="en-GB" sz="3300" dirty="0">
                <a:latin typeface="Sassoon Primary"/>
              </a:rPr>
              <a:t> </a:t>
            </a:r>
            <a:r>
              <a:rPr lang="en-GB" sz="3300" dirty="0" err="1">
                <a:latin typeface="Sassoon Primary"/>
              </a:rPr>
              <a:t>ann</a:t>
            </a:r>
            <a:r>
              <a:rPr lang="en-GB" sz="3300" dirty="0">
                <a:latin typeface="Sassoon Primary"/>
              </a:rPr>
              <a:t> am </a:t>
            </a:r>
            <a:r>
              <a:rPr lang="en-GB" sz="3300" dirty="0" err="1">
                <a:latin typeface="Sassoon Primary"/>
              </a:rPr>
              <a:t>basgaid</a:t>
            </a:r>
            <a:r>
              <a:rPr lang="en-GB" sz="3300" dirty="0">
                <a:latin typeface="Sassoon Primary"/>
              </a:rPr>
              <a:t>, </a:t>
            </a:r>
            <a:br>
              <a:rPr lang="en-GB" sz="3300" dirty="0">
                <a:latin typeface="Sassoon Primary"/>
              </a:rPr>
            </a:br>
            <a:r>
              <a:rPr lang="en-GB" sz="3300" dirty="0" err="1">
                <a:latin typeface="Sassoon Primary"/>
              </a:rPr>
              <a:t>uighean</a:t>
            </a:r>
            <a:r>
              <a:rPr lang="en-GB" sz="3300" dirty="0">
                <a:latin typeface="Sassoon Primary"/>
              </a:rPr>
              <a:t> </a:t>
            </a:r>
            <a:r>
              <a:rPr lang="en-GB" sz="3300" dirty="0" err="1">
                <a:latin typeface="Sassoon Primary"/>
              </a:rPr>
              <a:t>donn</a:t>
            </a:r>
            <a:r>
              <a:rPr lang="en-GB" sz="3300" dirty="0">
                <a:latin typeface="Sassoon Primary"/>
              </a:rPr>
              <a:t>, </a:t>
            </a:r>
            <a:r>
              <a:rPr lang="en-GB" sz="3300" dirty="0" err="1">
                <a:latin typeface="Sassoon Primary"/>
              </a:rPr>
              <a:t>uighean</a:t>
            </a:r>
            <a:r>
              <a:rPr lang="en-GB" sz="3300" dirty="0">
                <a:latin typeface="Sassoon Primary"/>
              </a:rPr>
              <a:t> </a:t>
            </a:r>
            <a:r>
              <a:rPr lang="en-GB" sz="3300" dirty="0" err="1">
                <a:latin typeface="Sassoon Primary"/>
              </a:rPr>
              <a:t>donn</a:t>
            </a:r>
            <a:r>
              <a:rPr lang="en-GB" sz="3300" dirty="0">
                <a:latin typeface="Sassoon Primary"/>
              </a:rPr>
              <a:t>.</a:t>
            </a:r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395" y="355610"/>
            <a:ext cx="3561425" cy="42274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303665" y="4284137"/>
            <a:ext cx="8557691" cy="1852173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 err="1">
                <a:latin typeface="Sassoon Primary"/>
              </a:rPr>
              <a:t>Thàinig</a:t>
            </a:r>
            <a:r>
              <a:rPr lang="en-GB" sz="3300" dirty="0">
                <a:latin typeface="Sassoon Primary"/>
              </a:rPr>
              <a:t> </a:t>
            </a:r>
            <a:r>
              <a:rPr lang="en-GB" sz="3300" dirty="0" err="1">
                <a:latin typeface="Sassoon Primary"/>
              </a:rPr>
              <a:t>Màiri</a:t>
            </a:r>
            <a:r>
              <a:rPr lang="en-GB" sz="3300" dirty="0">
                <a:latin typeface="Sassoon Primary"/>
              </a:rPr>
              <a:t> air a </a:t>
            </a:r>
            <a:r>
              <a:rPr lang="en-GB" sz="3300" dirty="0" err="1">
                <a:latin typeface="Sassoon Primary"/>
              </a:rPr>
              <a:t>socair</a:t>
            </a:r>
            <a:r>
              <a:rPr lang="en-GB" sz="3300" dirty="0">
                <a:latin typeface="Sassoon Primary"/>
              </a:rPr>
              <a:t>;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 err="1">
                <a:latin typeface="Sassoon Primary"/>
              </a:rPr>
              <a:t>Agus</a:t>
            </a:r>
            <a:r>
              <a:rPr lang="en-GB" sz="3300" dirty="0">
                <a:latin typeface="Sassoon Primary"/>
              </a:rPr>
              <a:t> thug </a:t>
            </a:r>
            <a:r>
              <a:rPr lang="en-GB" sz="3300" dirty="0" err="1">
                <a:latin typeface="Sassoon Primary"/>
              </a:rPr>
              <a:t>i</a:t>
            </a:r>
            <a:r>
              <a:rPr lang="en-GB" sz="3300" dirty="0">
                <a:latin typeface="Sassoon Primary"/>
              </a:rPr>
              <a:t> </a:t>
            </a:r>
            <a:r>
              <a:rPr lang="en-GB" sz="3300" dirty="0" err="1">
                <a:latin typeface="Sassoon Primary"/>
              </a:rPr>
              <a:t>leatha</a:t>
            </a:r>
            <a:r>
              <a:rPr lang="en-GB" sz="3300" dirty="0">
                <a:latin typeface="Sassoon Primary"/>
              </a:rPr>
              <a:t> </a:t>
            </a:r>
            <a:r>
              <a:rPr lang="en-GB" sz="3300" dirty="0" err="1">
                <a:latin typeface="Sassoon Primary"/>
              </a:rPr>
              <a:t>aon</a:t>
            </a:r>
            <a:r>
              <a:rPr lang="en-GB" sz="3300" dirty="0">
                <a:latin typeface="Sassoon Primary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>
                <a:latin typeface="Sassoon Primary"/>
              </a:rPr>
              <a:t>Cia </a:t>
            </a:r>
            <a:r>
              <a:rPr lang="en-GB" sz="3300" dirty="0" err="1">
                <a:latin typeface="Sassoon Primary"/>
              </a:rPr>
              <a:t>mheud</a:t>
            </a:r>
            <a:r>
              <a:rPr lang="en-GB" sz="3300" dirty="0">
                <a:latin typeface="Sassoon Primary"/>
              </a:rPr>
              <a:t> ugh a </a:t>
            </a:r>
            <a:r>
              <a:rPr lang="en-GB" sz="3300" dirty="0" err="1">
                <a:latin typeface="Sassoon Primary"/>
              </a:rPr>
              <a:t>th</a:t>
            </a:r>
            <a:r>
              <a:rPr lang="en-GB" sz="3300" dirty="0">
                <a:latin typeface="Sassoon Primary"/>
              </a:rPr>
              <a:t>’ </a:t>
            </a:r>
            <a:r>
              <a:rPr lang="en-GB" sz="3300" dirty="0" err="1">
                <a:latin typeface="Sassoon Primary"/>
              </a:rPr>
              <a:t>ann</a:t>
            </a:r>
            <a:r>
              <a:rPr lang="en-GB" sz="3300" dirty="0">
                <a:latin typeface="Sassoon Primary"/>
              </a:rPr>
              <a:t> a-</a:t>
            </a:r>
            <a:r>
              <a:rPr lang="en-GB" sz="3300" dirty="0" err="1">
                <a:latin typeface="Sassoon Primary"/>
              </a:rPr>
              <a:t>nis</a:t>
            </a:r>
            <a:r>
              <a:rPr lang="en-GB" sz="3300" dirty="0">
                <a:latin typeface="Sassoon Primary"/>
              </a:rPr>
              <a:t>?                    </a:t>
            </a: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693" y="450631"/>
            <a:ext cx="16129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420414" y="4904881"/>
            <a:ext cx="8366233" cy="1852173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>
                <a:latin typeface="Sassoon Primary"/>
              </a:rPr>
              <a:t> A </a:t>
            </a:r>
            <a:r>
              <a:rPr lang="en-GB" sz="3300" dirty="0" err="1">
                <a:latin typeface="Sassoon Primary"/>
              </a:rPr>
              <a:t>dhà</a:t>
            </a:r>
            <a:r>
              <a:rPr lang="en-GB" sz="3300" dirty="0">
                <a:latin typeface="Sassoon Primary"/>
              </a:rPr>
              <a:t>!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>
                <a:latin typeface="Sassoon Primary"/>
              </a:rPr>
              <a:t>  (Aon, </a:t>
            </a:r>
            <a:r>
              <a:rPr lang="en-GB" sz="3300" dirty="0" err="1">
                <a:latin typeface="Sassoon Primary"/>
              </a:rPr>
              <a:t>dhà</a:t>
            </a:r>
            <a:r>
              <a:rPr lang="en-GB" sz="3300" dirty="0">
                <a:latin typeface="Sassoon Primary"/>
              </a:rPr>
              <a:t>)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GB" sz="3300" dirty="0">
              <a:latin typeface="Sassoon Primary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539" y="441434"/>
            <a:ext cx="3510789" cy="4167352"/>
          </a:xfrm>
          <a:prstGeom prst="rect">
            <a:avLst/>
          </a:prstGeom>
        </p:spPr>
      </p:pic>
      <p:sp>
        <p:nvSpPr>
          <p:cNvPr id="4" name="TextBox 8"/>
          <p:cNvSpPr txBox="1"/>
          <p:nvPr/>
        </p:nvSpPr>
        <p:spPr>
          <a:xfrm>
            <a:off x="4109544" y="2358829"/>
            <a:ext cx="31531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" name="TextBox 9"/>
          <p:cNvSpPr txBox="1"/>
          <p:nvPr/>
        </p:nvSpPr>
        <p:spPr>
          <a:xfrm>
            <a:off x="5051177" y="2363343"/>
            <a:ext cx="31531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>
          <a:solidFill>
            <a:schemeClr val="phClr"/>
          </a:solidFill>
          <a:prstDash val="solid"/>
          <a:miter lim="800000"/>
        </a:ln>
        <a:ln w="12700" cap="flat">
          <a:solidFill>
            <a:schemeClr val="phClr"/>
          </a:solidFill>
          <a:prstDash val="solid"/>
          <a:miter lim="800000"/>
        </a:ln>
        <a:ln w="19050" cap="flat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>
          <a:solidFill>
            <a:schemeClr val="phClr"/>
          </a:solidFill>
          <a:prstDash val="solid"/>
          <a:miter lim="800000"/>
        </a:ln>
        <a:ln w="12700" cap="flat">
          <a:solidFill>
            <a:schemeClr val="phClr"/>
          </a:solidFill>
          <a:prstDash val="solid"/>
          <a:miter lim="800000"/>
        </a:ln>
        <a:ln w="19050" cap="flat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Macintosh PowerPoint</Application>
  <PresentationFormat>On-screen Show (4:3)</PresentationFormat>
  <Paragraphs>43</Paragraphs>
  <Slides>11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Sassoon Primary</vt:lpstr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Anne McCormack</cp:lastModifiedBy>
  <cp:revision>2</cp:revision>
  <dcterms:created xsi:type="dcterms:W3CDTF">2020-02-12T02:37:31Z</dcterms:created>
  <dcterms:modified xsi:type="dcterms:W3CDTF">2020-02-26T10:48:37Z</dcterms:modified>
</cp:coreProperties>
</file>