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Sassoon Primary" panose="020B0503020103030203" pitchFamily="34" charset="77"/>
      <p:regular r:id="rId11"/>
      <p:bold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19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F9D7C-08A5-4AB6-ACCD-DFA19FF256D0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D7764-B979-4592-AF10-8B6719600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094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coat is soaking wet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shoes are soaking wet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feet are soaking wet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Wet with the rain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D7764-B979-4592-AF10-8B6719600F6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792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Dry your wet coat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Dry your wet shoes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Dry your wet feet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Dry them at the stove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D7764-B979-4592-AF10-8B6719600F6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158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651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26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150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808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6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8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68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43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277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6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6578632-99FB-4D39-A49C-E2EEF0BB0433}" type="datetimeFigureOut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3DFCB6C4-583A-4069-973E-372ECD84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355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350810-4C5E-2145-B2C5-C1DB23D9C9B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9D6B94-B6D0-934A-AE67-E268AC7582B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5484E5-4473-8242-932C-5FD37BF2603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1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94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07BBA4-CCBF-BC46-A179-BD31B8264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221" y="2017986"/>
            <a:ext cx="3054848" cy="35157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0C676CE-3A1F-1F4E-B3AF-7EC6BFD705C8}"/>
              </a:ext>
            </a:extLst>
          </p:cNvPr>
          <p:cNvSpPr/>
          <p:nvPr/>
        </p:nvSpPr>
        <p:spPr>
          <a:xfrm>
            <a:off x="3731172" y="1546273"/>
            <a:ext cx="5412828" cy="3655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chòta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bog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bhrògan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bog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chasan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bog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endParaRPr lang="en-GB" sz="2800" dirty="0">
              <a:latin typeface="Sassoon Primary" panose="020B0503020103030203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leis an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uisge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Online Media 2" descr="tha-mo-chota-bog-fluich-dtt-cd2-89 (1).mp3">
            <a:hlinkClick r:id="" action="ppaction://media"/>
            <a:extLst>
              <a:ext uri="{FF2B5EF4-FFF2-40B4-BE49-F238E27FC236}">
                <a16:creationId xmlns:a16="http://schemas.microsoft.com/office/drawing/2014/main" id="{B3C5671D-A06A-FB4B-AF59-4CACF265E8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37400" y="593997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0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1172" y="1546273"/>
            <a:ext cx="5412828" cy="3655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Tiormaich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fhèin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chòta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Tiormaich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fhèin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bhrògan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Tiormaich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fhèin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chasan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fliuch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Tiormaich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aig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stòbh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iad</a:t>
            </a:r>
            <a:r>
              <a:rPr lang="en-GB" sz="2800" dirty="0">
                <a:latin typeface="Sassoon Primary" panose="020B0503020103030203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A19276-6179-6747-B023-F1872D349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53" y="1798947"/>
            <a:ext cx="2315319" cy="340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37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79</Words>
  <Application>Microsoft Macintosh PowerPoint</Application>
  <PresentationFormat>On-screen Show (4:3)</PresentationFormat>
  <Paragraphs>18</Paragraphs>
  <Slides>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Arial</vt:lpstr>
      <vt:lpstr>Sassoon Primary</vt:lpstr>
      <vt:lpstr>Calibri Light</vt:lpstr>
      <vt:lpstr>Office Theme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Tearlach</dc:creator>
  <cp:lastModifiedBy>Anne McCormack</cp:lastModifiedBy>
  <cp:revision>9</cp:revision>
  <dcterms:created xsi:type="dcterms:W3CDTF">2019-01-16T14:02:51Z</dcterms:created>
  <dcterms:modified xsi:type="dcterms:W3CDTF">2020-02-24T13:59:29Z</dcterms:modified>
</cp:coreProperties>
</file>