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Sassoon Primary" panose="020B0503020103030203" pitchFamily="34" charset="77"/>
      <p:regular r:id="rId11"/>
      <p:bold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94"/>
  </p:normalViewPr>
  <p:slideViewPr>
    <p:cSldViewPr snapToGrid="0">
      <p:cViewPr varScale="1">
        <p:scale>
          <a:sx n="117" d="100"/>
          <a:sy n="117" d="100"/>
        </p:scale>
        <p:origin x="19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F9D7C-08A5-4AB6-ACCD-DFA19FF256D0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D7764-B979-4592-AF10-8B6719600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094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Wet mud on my gloves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Wet mud on my coat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Wet mud on my socks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Wet mud on my shoes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D7764-B979-4592-AF10-8B6719600F6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792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will wash my gloves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will wash my coat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will wash my socks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will clean my shoes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D7764-B979-4592-AF10-8B6719600F6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267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73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58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81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1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66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521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5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952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91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96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26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AD6019-CD39-2549-B96E-884F5FBF6E9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989229-DA70-A64A-BEFD-5F1AB89502F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2E2C2C-080B-944D-8D16-41F9B9AFDF2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1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0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43D1EE-E4F1-4941-933A-08A31B29DF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259" y="1639614"/>
            <a:ext cx="3265620" cy="41025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69327" y="1513610"/>
            <a:ext cx="4827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>
                <a:latin typeface="Sassoon Primary" panose="020B0503020103030203" pitchFamily="34" charset="77"/>
              </a:rPr>
              <a:t>Poll bog air </a:t>
            </a:r>
            <a:r>
              <a:rPr lang="en-GB" sz="3000" dirty="0" err="1">
                <a:latin typeface="Sassoon Primary" panose="020B0503020103030203" pitchFamily="34" charset="77"/>
              </a:rPr>
              <a:t>mo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</a:rPr>
              <a:t>mhiotagan</a:t>
            </a:r>
            <a:r>
              <a:rPr lang="en-GB" sz="3000" dirty="0">
                <a:latin typeface="Sassoon Primary" panose="020B0503020103030203" pitchFamily="34" charset="77"/>
              </a:rPr>
              <a:t>, </a:t>
            </a:r>
          </a:p>
          <a:p>
            <a:r>
              <a:rPr lang="en-GB" sz="3000" dirty="0">
                <a:latin typeface="Sassoon Primary" panose="020B0503020103030203" pitchFamily="34" charset="77"/>
              </a:rPr>
              <a:t>Poll bog air </a:t>
            </a:r>
            <a:r>
              <a:rPr lang="en-GB" sz="3000" dirty="0" err="1">
                <a:latin typeface="Sassoon Primary" panose="020B0503020103030203" pitchFamily="34" charset="77"/>
              </a:rPr>
              <a:t>mo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</a:rPr>
              <a:t>chòta</a:t>
            </a:r>
            <a:r>
              <a:rPr lang="en-GB" sz="3000" dirty="0">
                <a:latin typeface="Sassoon Primary" panose="020B0503020103030203" pitchFamily="34" charset="77"/>
              </a:rPr>
              <a:t>, </a:t>
            </a:r>
          </a:p>
          <a:p>
            <a:r>
              <a:rPr lang="en-GB" sz="3000" dirty="0">
                <a:latin typeface="Sassoon Primary" panose="020B0503020103030203" pitchFamily="34" charset="77"/>
              </a:rPr>
              <a:t>Poll bog air </a:t>
            </a:r>
            <a:r>
              <a:rPr lang="en-GB" sz="3000" dirty="0" err="1">
                <a:latin typeface="Sassoon Primary" panose="020B0503020103030203" pitchFamily="34" charset="77"/>
              </a:rPr>
              <a:t>mo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</a:rPr>
              <a:t>stocainnean</a:t>
            </a:r>
            <a:r>
              <a:rPr lang="en-GB" sz="3000" dirty="0">
                <a:latin typeface="Sassoon Primary" panose="020B0503020103030203" pitchFamily="34" charset="77"/>
              </a:rPr>
              <a:t>, </a:t>
            </a:r>
          </a:p>
          <a:p>
            <a:r>
              <a:rPr lang="en-GB" sz="3000" dirty="0">
                <a:latin typeface="Sassoon Primary" panose="020B0503020103030203" pitchFamily="34" charset="77"/>
              </a:rPr>
              <a:t>Poll bog air </a:t>
            </a:r>
            <a:r>
              <a:rPr lang="en-GB" sz="3000" dirty="0" err="1">
                <a:latin typeface="Sassoon Primary" panose="020B0503020103030203" pitchFamily="34" charset="77"/>
              </a:rPr>
              <a:t>mo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</a:rPr>
              <a:t>bhrògan</a:t>
            </a:r>
            <a:r>
              <a:rPr lang="en-GB" sz="3000" dirty="0">
                <a:latin typeface="Sassoon Primary" panose="020B0503020103030203" pitchFamily="34" charset="77"/>
              </a:rPr>
              <a:t>. </a:t>
            </a:r>
          </a:p>
        </p:txBody>
      </p:sp>
      <p:pic>
        <p:nvPicPr>
          <p:cNvPr id="2" name="Online Media 1" descr="anns-a-pholl-dtt-29.mp3">
            <a:hlinkClick r:id="" action="ppaction://media"/>
            <a:extLst>
              <a:ext uri="{FF2B5EF4-FFF2-40B4-BE49-F238E27FC236}">
                <a16:creationId xmlns:a16="http://schemas.microsoft.com/office/drawing/2014/main" id="{D286A9D2-4565-454C-B9E4-B8A39836C6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37400" y="592908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0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39491" y="620672"/>
            <a:ext cx="4572000" cy="22771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Nighidh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mi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mo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mhiotagan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Nighidh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mi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mo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chòta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Nighidh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mi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mo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stocainnean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glanaidh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mi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mo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bhrògan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544654-8640-0E43-A381-F34656183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21" y="3245994"/>
            <a:ext cx="2514600" cy="264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F12E3B-4114-7543-A857-FA007B2A3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271" y="1925194"/>
            <a:ext cx="1282700" cy="132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645DE6-0524-D748-B0A3-7BB421E57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0072" y="3245994"/>
            <a:ext cx="2466866" cy="272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93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86</Words>
  <Application>Microsoft Macintosh PowerPoint</Application>
  <PresentationFormat>On-screen Show (4:3)</PresentationFormat>
  <Paragraphs>18</Paragraphs>
  <Slides>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 Light</vt:lpstr>
      <vt:lpstr>Sassoon Primary</vt:lpstr>
      <vt:lpstr>Calibri</vt:lpstr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Tearlach</dc:creator>
  <cp:lastModifiedBy>Anne McCormack</cp:lastModifiedBy>
  <cp:revision>13</cp:revision>
  <dcterms:created xsi:type="dcterms:W3CDTF">2019-01-16T14:02:51Z</dcterms:created>
  <dcterms:modified xsi:type="dcterms:W3CDTF">2020-01-28T10:55:21Z</dcterms:modified>
</cp:coreProperties>
</file>