
<file path=[Content_Types].xml><?xml version="1.0" encoding="utf-8"?>
<Types xmlns="http://schemas.openxmlformats.org/package/2006/content-types">
  <Default Extension="emf" ContentType="image/x-emf"/>
  <Default Extension="fntdata" ContentType="application/x-fontdata"/>
  <Default Extension="jpeg" ContentType="image/jpeg"/>
  <Default Extension="mp3" ContentType="audio/m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60" r:id="rId1"/>
  </p:sldMasterIdLst>
  <p:notesMasterIdLst>
    <p:notesMasterId r:id="rId4"/>
  </p:notesMasterIdLst>
  <p:sldIdLst>
    <p:sldId id="256" r:id="rId2"/>
    <p:sldId id="257" r:id="rId3"/>
  </p:sldIdLst>
  <p:sldSz cx="9144000" cy="6858000" type="screen4x3"/>
  <p:notesSz cx="6858000" cy="9144000"/>
  <p:embeddedFontLst>
    <p:embeddedFont>
      <p:font typeface="Calibri" panose="020F0502020204030204" pitchFamily="34" charset="0"/>
      <p:regular r:id="rId5"/>
      <p:bold r:id="rId6"/>
      <p:italic r:id="rId7"/>
      <p:boldItalic r:id="rId8"/>
    </p:embeddedFont>
    <p:embeddedFont>
      <p:font typeface="Calibri Light" panose="020F0302020204030204" pitchFamily="34" charset="0"/>
      <p:regular r:id="rId9"/>
      <p:italic r:id="rId10"/>
    </p:embeddedFont>
    <p:embeddedFont>
      <p:font typeface="Sassoon Primary" panose="020B0503020103030203" pitchFamily="34" charset="77"/>
      <p:regular r:id="rId11"/>
      <p:bold r:id="rId12"/>
    </p:embeddedFont>
  </p:embeddedFont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84" autoAdjust="0"/>
    <p:restoredTop sz="94694"/>
  </p:normalViewPr>
  <p:slideViewPr>
    <p:cSldViewPr snapToGrid="0">
      <p:cViewPr varScale="1">
        <p:scale>
          <a:sx n="117" d="100"/>
          <a:sy n="117" d="100"/>
        </p:scale>
        <p:origin x="1968" y="1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4.fntdata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font" Target="fonts/font3.fntdata"/><Relationship Id="rId12" Type="http://schemas.openxmlformats.org/officeDocument/2006/relationships/font" Target="fonts/font8.fntdata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2.fntdata"/><Relationship Id="rId11" Type="http://schemas.openxmlformats.org/officeDocument/2006/relationships/font" Target="fonts/font7.fntdata"/><Relationship Id="rId5" Type="http://schemas.openxmlformats.org/officeDocument/2006/relationships/font" Target="fonts/font1.fntdata"/><Relationship Id="rId15" Type="http://schemas.openxmlformats.org/officeDocument/2006/relationships/theme" Target="theme/theme1.xml"/><Relationship Id="rId10" Type="http://schemas.openxmlformats.org/officeDocument/2006/relationships/font" Target="fonts/font6.fntdata"/><Relationship Id="rId4" Type="http://schemas.openxmlformats.org/officeDocument/2006/relationships/notesMaster" Target="notesMasters/notesMaster1.xml"/><Relationship Id="rId9" Type="http://schemas.openxmlformats.org/officeDocument/2006/relationships/font" Target="fonts/font5.fntdata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A9F9D7C-08A5-4AB6-ACCD-DFA19FF256D0}" type="datetimeFigureOut">
              <a:rPr lang="en-GB" smtClean="0"/>
              <a:t>28/01/2020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A8D7764-B979-4592-AF10-8B6719600F6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790949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Put on your socks like this X3</a:t>
            </a:r>
          </a:p>
          <a:p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Before you put on your shoes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8D7764-B979-4592-AF10-8B6719600F69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7579239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Put on your new shoes now X3</a:t>
            </a:r>
          </a:p>
          <a:p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Put on your shoes and fasten them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8D7764-B979-4592-AF10-8B6719600F69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1575655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46578632-99FB-4D39-A49C-E2EEF0BB0433}" type="datetimeFigureOut">
              <a:rPr lang="en-GB" smtClean="0"/>
              <a:t>28/01/2020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3DFCB6C4-583A-4069-973E-372ECD84F99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742138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46578632-99FB-4D39-A49C-E2EEF0BB0433}" type="datetimeFigureOut">
              <a:rPr lang="en-GB" smtClean="0"/>
              <a:t>28/01/2020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3DFCB6C4-583A-4069-973E-372ECD84F99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541938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46578632-99FB-4D39-A49C-E2EEF0BB0433}" type="datetimeFigureOut">
              <a:rPr lang="en-GB" smtClean="0"/>
              <a:t>28/01/2020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3DFCB6C4-583A-4069-973E-372ECD84F99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87334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46578632-99FB-4D39-A49C-E2EEF0BB0433}" type="datetimeFigureOut">
              <a:rPr lang="en-GB" smtClean="0"/>
              <a:t>28/01/2020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3DFCB6C4-583A-4069-973E-372ECD84F99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821563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46578632-99FB-4D39-A49C-E2EEF0BB0433}" type="datetimeFigureOut">
              <a:rPr lang="en-GB" smtClean="0"/>
              <a:t>28/01/2020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3DFCB6C4-583A-4069-973E-372ECD84F99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702579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46578632-99FB-4D39-A49C-E2EEF0BB0433}" type="datetimeFigureOut">
              <a:rPr lang="en-GB" smtClean="0"/>
              <a:t>28/01/2020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3DFCB6C4-583A-4069-973E-372ECD84F99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957930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46578632-99FB-4D39-A49C-E2EEF0BB0433}" type="datetimeFigureOut">
              <a:rPr lang="en-GB" smtClean="0"/>
              <a:t>28/01/2020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3DFCB6C4-583A-4069-973E-372ECD84F99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955548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46578632-99FB-4D39-A49C-E2EEF0BB0433}" type="datetimeFigureOut">
              <a:rPr lang="en-GB" smtClean="0"/>
              <a:t>28/01/2020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3DFCB6C4-583A-4069-973E-372ECD84F99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334887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46578632-99FB-4D39-A49C-E2EEF0BB0433}" type="datetimeFigureOut">
              <a:rPr lang="en-GB" smtClean="0"/>
              <a:t>28/01/2020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3DFCB6C4-583A-4069-973E-372ECD84F99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85661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46578632-99FB-4D39-A49C-E2EEF0BB0433}" type="datetimeFigureOut">
              <a:rPr lang="en-GB" smtClean="0"/>
              <a:t>28/01/2020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3DFCB6C4-583A-4069-973E-372ECD84F99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380375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46578632-99FB-4D39-A49C-E2EEF0BB0433}" type="datetimeFigureOut">
              <a:rPr lang="en-GB" smtClean="0"/>
              <a:t>28/01/2020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3DFCB6C4-583A-4069-973E-372ECD84F99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615837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emf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0EA9C500-B898-B44B-B24B-F840599F8D25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-1212019" y="887469"/>
            <a:ext cx="1600200" cy="49530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66E925D6-ADFF-6541-B504-0BA668D76F3A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8821559" y="887469"/>
            <a:ext cx="1600200" cy="49530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2B825F9D-04DE-9B40-8A01-F853BDBB5EFB}"/>
              </a:ext>
            </a:extLst>
          </p:cNvPr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8181" y="5970531"/>
            <a:ext cx="8371840" cy="6907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35074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4.png"/><Relationship Id="rId5" Type="http://schemas.openxmlformats.org/officeDocument/2006/relationships/image" Target="../media/image3.emf"/><Relationship Id="rId4" Type="http://schemas.openxmlformats.org/officeDocument/2006/relationships/notesSlide" Target="../notesSlides/notesSlide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262745" y="1995379"/>
            <a:ext cx="5288973" cy="22771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600"/>
              </a:spcAft>
            </a:pPr>
            <a:r>
              <a:rPr lang="en-GB" sz="3000" dirty="0" err="1">
                <a:latin typeface="Sassoon Primary" panose="020B0503020103030203" pitchFamily="34" charset="77"/>
                <a:ea typeface="Calibri" panose="020F0502020204030204" pitchFamily="34" charset="0"/>
                <a:cs typeface="Times New Roman" panose="02020603050405020304" pitchFamily="18" charset="0"/>
              </a:rPr>
              <a:t>Cuir</a:t>
            </a:r>
            <a:r>
              <a:rPr lang="en-GB" sz="3000" dirty="0">
                <a:latin typeface="Sassoon Primary" panose="020B0503020103030203" pitchFamily="34" charset="77"/>
                <a:ea typeface="Calibri" panose="020F0502020204030204" pitchFamily="34" charset="0"/>
                <a:cs typeface="Times New Roman" panose="02020603050405020304" pitchFamily="18" charset="0"/>
              </a:rPr>
              <a:t> ort do </a:t>
            </a:r>
            <a:r>
              <a:rPr lang="en-GB" sz="3000" dirty="0" err="1">
                <a:latin typeface="Sassoon Primary" panose="020B0503020103030203" pitchFamily="34" charset="77"/>
                <a:ea typeface="Calibri" panose="020F0502020204030204" pitchFamily="34" charset="0"/>
                <a:cs typeface="Times New Roman" panose="02020603050405020304" pitchFamily="18" charset="0"/>
              </a:rPr>
              <a:t>stocainnean</a:t>
            </a:r>
            <a:r>
              <a:rPr lang="en-GB" sz="3000" dirty="0">
                <a:latin typeface="Sassoon Primary" panose="020B0503020103030203" pitchFamily="34" charset="77"/>
                <a:ea typeface="Calibri" panose="020F0502020204030204" pitchFamily="34" charset="0"/>
                <a:cs typeface="Times New Roman" panose="02020603050405020304" pitchFamily="18" charset="0"/>
              </a:rPr>
              <a:t> mar </a:t>
            </a:r>
            <a:r>
              <a:rPr lang="en-GB" sz="3000" dirty="0" err="1">
                <a:latin typeface="Sassoon Primary" panose="020B0503020103030203" pitchFamily="34" charset="77"/>
                <a:ea typeface="Calibri" panose="020F0502020204030204" pitchFamily="34" charset="0"/>
                <a:cs typeface="Times New Roman" panose="02020603050405020304" pitchFamily="18" charset="0"/>
              </a:rPr>
              <a:t>seo</a:t>
            </a:r>
            <a:r>
              <a:rPr lang="en-GB" sz="3000" dirty="0">
                <a:latin typeface="Sassoon Primary" panose="020B0503020103030203" pitchFamily="34" charset="77"/>
                <a:ea typeface="Calibri" panose="020F0502020204030204" pitchFamily="34" charset="0"/>
                <a:cs typeface="Times New Roman" panose="02020603050405020304" pitchFamily="18" charset="0"/>
              </a:rPr>
              <a:t>; </a:t>
            </a:r>
          </a:p>
          <a:p>
            <a:pPr>
              <a:lnSpc>
                <a:spcPct val="107000"/>
              </a:lnSpc>
              <a:spcAft>
                <a:spcPts val="600"/>
              </a:spcAft>
            </a:pPr>
            <a:r>
              <a:rPr lang="en-GB" sz="3000" dirty="0" err="1">
                <a:latin typeface="Sassoon Primary" panose="020B0503020103030203" pitchFamily="34" charset="77"/>
                <a:ea typeface="Calibri" panose="020F0502020204030204" pitchFamily="34" charset="0"/>
                <a:cs typeface="Times New Roman" panose="02020603050405020304" pitchFamily="18" charset="0"/>
              </a:rPr>
              <a:t>Cuir</a:t>
            </a:r>
            <a:r>
              <a:rPr lang="en-GB" sz="3000" dirty="0">
                <a:latin typeface="Sassoon Primary" panose="020B0503020103030203" pitchFamily="34" charset="77"/>
                <a:ea typeface="Calibri" panose="020F0502020204030204" pitchFamily="34" charset="0"/>
                <a:cs typeface="Times New Roman" panose="02020603050405020304" pitchFamily="18" charset="0"/>
              </a:rPr>
              <a:t> ort do </a:t>
            </a:r>
            <a:r>
              <a:rPr lang="en-GB" sz="3000" dirty="0" err="1">
                <a:latin typeface="Sassoon Primary" panose="020B0503020103030203" pitchFamily="34" charset="77"/>
                <a:ea typeface="Calibri" panose="020F0502020204030204" pitchFamily="34" charset="0"/>
                <a:cs typeface="Times New Roman" panose="02020603050405020304" pitchFamily="18" charset="0"/>
              </a:rPr>
              <a:t>stocainnean</a:t>
            </a:r>
            <a:r>
              <a:rPr lang="en-GB" sz="3000" dirty="0">
                <a:latin typeface="Sassoon Primary" panose="020B0503020103030203" pitchFamily="34" charset="77"/>
                <a:ea typeface="Calibri" panose="020F0502020204030204" pitchFamily="34" charset="0"/>
                <a:cs typeface="Times New Roman" panose="02020603050405020304" pitchFamily="18" charset="0"/>
              </a:rPr>
              <a:t> mar </a:t>
            </a:r>
            <a:r>
              <a:rPr lang="en-GB" sz="3000" dirty="0" err="1">
                <a:latin typeface="Sassoon Primary" panose="020B0503020103030203" pitchFamily="34" charset="77"/>
                <a:ea typeface="Calibri" panose="020F0502020204030204" pitchFamily="34" charset="0"/>
                <a:cs typeface="Times New Roman" panose="02020603050405020304" pitchFamily="18" charset="0"/>
              </a:rPr>
              <a:t>seo</a:t>
            </a:r>
            <a:r>
              <a:rPr lang="en-GB" sz="3000" dirty="0">
                <a:latin typeface="Sassoon Primary" panose="020B0503020103030203" pitchFamily="34" charset="77"/>
                <a:ea typeface="Calibri" panose="020F0502020204030204" pitchFamily="34" charset="0"/>
                <a:cs typeface="Times New Roman" panose="02020603050405020304" pitchFamily="18" charset="0"/>
              </a:rPr>
              <a:t>;</a:t>
            </a:r>
          </a:p>
          <a:p>
            <a:pPr>
              <a:lnSpc>
                <a:spcPct val="107000"/>
              </a:lnSpc>
              <a:spcAft>
                <a:spcPts val="600"/>
              </a:spcAft>
            </a:pPr>
            <a:r>
              <a:rPr lang="en-GB" sz="3000" dirty="0" err="1">
                <a:latin typeface="Sassoon Primary" panose="020B0503020103030203" pitchFamily="34" charset="77"/>
                <a:ea typeface="Calibri" panose="020F0502020204030204" pitchFamily="34" charset="0"/>
                <a:cs typeface="Times New Roman" panose="02020603050405020304" pitchFamily="18" charset="0"/>
              </a:rPr>
              <a:t>Cuir</a:t>
            </a:r>
            <a:r>
              <a:rPr lang="en-GB" sz="3000" dirty="0">
                <a:latin typeface="Sassoon Primary" panose="020B0503020103030203" pitchFamily="34" charset="77"/>
                <a:ea typeface="Calibri" panose="020F0502020204030204" pitchFamily="34" charset="0"/>
                <a:cs typeface="Times New Roman" panose="02020603050405020304" pitchFamily="18" charset="0"/>
              </a:rPr>
              <a:t> ort do </a:t>
            </a:r>
            <a:r>
              <a:rPr lang="en-GB" sz="3000" dirty="0" err="1">
                <a:latin typeface="Sassoon Primary" panose="020B0503020103030203" pitchFamily="34" charset="77"/>
                <a:ea typeface="Calibri" panose="020F0502020204030204" pitchFamily="34" charset="0"/>
                <a:cs typeface="Times New Roman" panose="02020603050405020304" pitchFamily="18" charset="0"/>
              </a:rPr>
              <a:t>stocainnean</a:t>
            </a:r>
            <a:r>
              <a:rPr lang="en-GB" sz="3000" dirty="0">
                <a:latin typeface="Sassoon Primary" panose="020B0503020103030203" pitchFamily="34" charset="77"/>
                <a:ea typeface="Calibri" panose="020F0502020204030204" pitchFamily="34" charset="0"/>
                <a:cs typeface="Times New Roman" panose="02020603050405020304" pitchFamily="18" charset="0"/>
              </a:rPr>
              <a:t> mar </a:t>
            </a:r>
            <a:r>
              <a:rPr lang="en-GB" sz="3000" dirty="0" err="1">
                <a:latin typeface="Sassoon Primary" panose="020B0503020103030203" pitchFamily="34" charset="77"/>
                <a:ea typeface="Calibri" panose="020F0502020204030204" pitchFamily="34" charset="0"/>
                <a:cs typeface="Times New Roman" panose="02020603050405020304" pitchFamily="18" charset="0"/>
              </a:rPr>
              <a:t>seo</a:t>
            </a:r>
            <a:r>
              <a:rPr lang="en-GB" sz="3000" dirty="0">
                <a:latin typeface="Sassoon Primary" panose="020B0503020103030203" pitchFamily="34" charset="77"/>
                <a:ea typeface="Calibri" panose="020F0502020204030204" pitchFamily="34" charset="0"/>
                <a:cs typeface="Times New Roman" panose="02020603050405020304" pitchFamily="18" charset="0"/>
              </a:rPr>
              <a:t>; </a:t>
            </a:r>
          </a:p>
          <a:p>
            <a:pPr>
              <a:lnSpc>
                <a:spcPct val="107000"/>
              </a:lnSpc>
              <a:spcAft>
                <a:spcPts val="600"/>
              </a:spcAft>
            </a:pPr>
            <a:r>
              <a:rPr lang="en-GB" sz="3000" dirty="0">
                <a:latin typeface="Sassoon Primary" panose="020B0503020103030203" pitchFamily="34" charset="77"/>
                <a:ea typeface="Calibri" panose="020F0502020204030204" pitchFamily="34" charset="0"/>
                <a:cs typeface="Times New Roman" panose="02020603050405020304" pitchFamily="18" charset="0"/>
              </a:rPr>
              <a:t>Mus </a:t>
            </a:r>
            <a:r>
              <a:rPr lang="en-GB" sz="3000" dirty="0" err="1">
                <a:latin typeface="Sassoon Primary" panose="020B0503020103030203" pitchFamily="34" charset="77"/>
                <a:ea typeface="Calibri" panose="020F0502020204030204" pitchFamily="34" charset="0"/>
                <a:cs typeface="Times New Roman" panose="02020603050405020304" pitchFamily="18" charset="0"/>
              </a:rPr>
              <a:t>cuir</a:t>
            </a:r>
            <a:r>
              <a:rPr lang="en-GB" sz="3000" dirty="0">
                <a:latin typeface="Sassoon Primary" panose="020B0503020103030203" pitchFamily="34" charset="77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3000" dirty="0" err="1">
                <a:latin typeface="Sassoon Primary" panose="020B0503020103030203" pitchFamily="34" charset="77"/>
                <a:ea typeface="Calibri" panose="020F0502020204030204" pitchFamily="34" charset="0"/>
                <a:cs typeface="Times New Roman" panose="02020603050405020304" pitchFamily="18" charset="0"/>
              </a:rPr>
              <a:t>thu</a:t>
            </a:r>
            <a:r>
              <a:rPr lang="en-GB" sz="3000" dirty="0">
                <a:latin typeface="Sassoon Primary" panose="020B0503020103030203" pitchFamily="34" charset="77"/>
                <a:ea typeface="Calibri" panose="020F0502020204030204" pitchFamily="34" charset="0"/>
                <a:cs typeface="Times New Roman" panose="02020603050405020304" pitchFamily="18" charset="0"/>
              </a:rPr>
              <a:t> ort do </a:t>
            </a:r>
            <a:r>
              <a:rPr lang="en-GB" sz="3000" dirty="0" err="1">
                <a:latin typeface="Sassoon Primary" panose="020B0503020103030203" pitchFamily="34" charset="77"/>
                <a:ea typeface="Calibri" panose="020F0502020204030204" pitchFamily="34" charset="0"/>
                <a:cs typeface="Times New Roman" panose="02020603050405020304" pitchFamily="18" charset="0"/>
              </a:rPr>
              <a:t>bhrògan</a:t>
            </a:r>
            <a:r>
              <a:rPr lang="en-GB" sz="3000" dirty="0">
                <a:latin typeface="Sassoon Primary" panose="020B0503020103030203" pitchFamily="34" charset="77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0165F10-E78F-6547-8E15-83D60BE522F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3740" y="1995379"/>
            <a:ext cx="1846523" cy="2493140"/>
          </a:xfrm>
          <a:prstGeom prst="rect">
            <a:avLst/>
          </a:prstGeom>
        </p:spPr>
      </p:pic>
      <p:pic>
        <p:nvPicPr>
          <p:cNvPr id="2" name="Online Media 1" descr="cuir-ort-do-stocainnean-mar-seo-dtt-23.mp3">
            <a:hlinkClick r:id="" action="ppaction://media"/>
            <a:extLst>
              <a:ext uri="{FF2B5EF4-FFF2-40B4-BE49-F238E27FC236}">
                <a16:creationId xmlns:a16="http://schemas.microsoft.com/office/drawing/2014/main" id="{B6AC94EB-6940-E24B-86DE-A8903AB07690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7191828" y="5918200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29070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460173" y="2067910"/>
            <a:ext cx="5600700" cy="22771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600"/>
              </a:spcAft>
            </a:pPr>
            <a:r>
              <a:rPr lang="en-GB" sz="3000" dirty="0" err="1">
                <a:latin typeface="Sassoon Primary" panose="020B0503020103030203" pitchFamily="34" charset="77"/>
                <a:ea typeface="Calibri" panose="020F0502020204030204" pitchFamily="34" charset="0"/>
                <a:cs typeface="Times New Roman" panose="02020603050405020304" pitchFamily="18" charset="0"/>
              </a:rPr>
              <a:t>Cuir</a:t>
            </a:r>
            <a:r>
              <a:rPr lang="en-GB" sz="3000" dirty="0">
                <a:latin typeface="Sassoon Primary" panose="020B0503020103030203" pitchFamily="34" charset="77"/>
                <a:ea typeface="Calibri" panose="020F0502020204030204" pitchFamily="34" charset="0"/>
                <a:cs typeface="Times New Roman" panose="02020603050405020304" pitchFamily="18" charset="0"/>
              </a:rPr>
              <a:t> ort do </a:t>
            </a:r>
            <a:r>
              <a:rPr lang="en-GB" sz="3000" dirty="0" err="1">
                <a:latin typeface="Sassoon Primary" panose="020B0503020103030203" pitchFamily="34" charset="77"/>
                <a:ea typeface="Calibri" panose="020F0502020204030204" pitchFamily="34" charset="0"/>
                <a:cs typeface="Times New Roman" panose="02020603050405020304" pitchFamily="18" charset="0"/>
              </a:rPr>
              <a:t>bhrògan</a:t>
            </a:r>
            <a:r>
              <a:rPr lang="en-GB" sz="3000" dirty="0">
                <a:latin typeface="Sassoon Primary" panose="020B0503020103030203" pitchFamily="34" charset="77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3000" dirty="0" err="1">
                <a:latin typeface="Sassoon Primary" panose="020B0503020103030203" pitchFamily="34" charset="77"/>
                <a:ea typeface="Calibri" panose="020F0502020204030204" pitchFamily="34" charset="0"/>
                <a:cs typeface="Times New Roman" panose="02020603050405020304" pitchFamily="18" charset="0"/>
              </a:rPr>
              <a:t>ùr</a:t>
            </a:r>
            <a:r>
              <a:rPr lang="en-GB" sz="3000" dirty="0">
                <a:latin typeface="Sassoon Primary" panose="020B0503020103030203" pitchFamily="34" charset="77"/>
                <a:ea typeface="Calibri" panose="020F0502020204030204" pitchFamily="34" charset="0"/>
                <a:cs typeface="Times New Roman" panose="02020603050405020304" pitchFamily="18" charset="0"/>
              </a:rPr>
              <a:t>’ a-</a:t>
            </a:r>
            <a:r>
              <a:rPr lang="en-GB" sz="3000" dirty="0" err="1">
                <a:latin typeface="Sassoon Primary" panose="020B0503020103030203" pitchFamily="34" charset="77"/>
                <a:ea typeface="Calibri" panose="020F0502020204030204" pitchFamily="34" charset="0"/>
                <a:cs typeface="Times New Roman" panose="02020603050405020304" pitchFamily="18" charset="0"/>
              </a:rPr>
              <a:t>nis</a:t>
            </a:r>
            <a:r>
              <a:rPr lang="en-GB" sz="3000" dirty="0">
                <a:latin typeface="Sassoon Primary" panose="020B0503020103030203" pitchFamily="34" charset="77"/>
                <a:ea typeface="Calibri" panose="020F0502020204030204" pitchFamily="34" charset="0"/>
                <a:cs typeface="Times New Roman" panose="02020603050405020304" pitchFamily="18" charset="0"/>
              </a:rPr>
              <a:t>; </a:t>
            </a:r>
          </a:p>
          <a:p>
            <a:pPr>
              <a:lnSpc>
                <a:spcPct val="107000"/>
              </a:lnSpc>
              <a:spcAft>
                <a:spcPts val="600"/>
              </a:spcAft>
            </a:pPr>
            <a:r>
              <a:rPr lang="en-GB" sz="3000" dirty="0" err="1">
                <a:latin typeface="Sassoon Primary" panose="020B0503020103030203" pitchFamily="34" charset="77"/>
                <a:ea typeface="Calibri" panose="020F0502020204030204" pitchFamily="34" charset="0"/>
                <a:cs typeface="Times New Roman" panose="02020603050405020304" pitchFamily="18" charset="0"/>
              </a:rPr>
              <a:t>Cuir</a:t>
            </a:r>
            <a:r>
              <a:rPr lang="en-GB" sz="3000" dirty="0">
                <a:latin typeface="Sassoon Primary" panose="020B0503020103030203" pitchFamily="34" charset="77"/>
                <a:ea typeface="Calibri" panose="020F0502020204030204" pitchFamily="34" charset="0"/>
                <a:cs typeface="Times New Roman" panose="02020603050405020304" pitchFamily="18" charset="0"/>
              </a:rPr>
              <a:t> ort do </a:t>
            </a:r>
            <a:r>
              <a:rPr lang="en-GB" sz="3000" dirty="0" err="1">
                <a:latin typeface="Sassoon Primary" panose="020B0503020103030203" pitchFamily="34" charset="77"/>
                <a:ea typeface="Calibri" panose="020F0502020204030204" pitchFamily="34" charset="0"/>
                <a:cs typeface="Times New Roman" panose="02020603050405020304" pitchFamily="18" charset="0"/>
              </a:rPr>
              <a:t>bhrògan</a:t>
            </a:r>
            <a:r>
              <a:rPr lang="en-GB" sz="3000" dirty="0">
                <a:latin typeface="Sassoon Primary" panose="020B0503020103030203" pitchFamily="34" charset="77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3000" dirty="0" err="1">
                <a:latin typeface="Sassoon Primary" panose="020B0503020103030203" pitchFamily="34" charset="77"/>
                <a:ea typeface="Calibri" panose="020F0502020204030204" pitchFamily="34" charset="0"/>
                <a:cs typeface="Times New Roman" panose="02020603050405020304" pitchFamily="18" charset="0"/>
              </a:rPr>
              <a:t>ùr</a:t>
            </a:r>
            <a:r>
              <a:rPr lang="en-GB" sz="3000" dirty="0">
                <a:latin typeface="Sassoon Primary" panose="020B0503020103030203" pitchFamily="34" charset="77"/>
                <a:ea typeface="Calibri" panose="020F0502020204030204" pitchFamily="34" charset="0"/>
                <a:cs typeface="Times New Roman" panose="02020603050405020304" pitchFamily="18" charset="0"/>
              </a:rPr>
              <a:t>’ a-</a:t>
            </a:r>
            <a:r>
              <a:rPr lang="en-GB" sz="3000" dirty="0" err="1">
                <a:latin typeface="Sassoon Primary" panose="020B0503020103030203" pitchFamily="34" charset="77"/>
                <a:ea typeface="Calibri" panose="020F0502020204030204" pitchFamily="34" charset="0"/>
                <a:cs typeface="Times New Roman" panose="02020603050405020304" pitchFamily="18" charset="0"/>
              </a:rPr>
              <a:t>nis</a:t>
            </a:r>
            <a:r>
              <a:rPr lang="en-GB" sz="3000" dirty="0">
                <a:latin typeface="Sassoon Primary" panose="020B0503020103030203" pitchFamily="34" charset="77"/>
                <a:ea typeface="Calibri" panose="020F0502020204030204" pitchFamily="34" charset="0"/>
                <a:cs typeface="Times New Roman" panose="02020603050405020304" pitchFamily="18" charset="0"/>
              </a:rPr>
              <a:t>; </a:t>
            </a:r>
          </a:p>
          <a:p>
            <a:pPr>
              <a:lnSpc>
                <a:spcPct val="107000"/>
              </a:lnSpc>
              <a:spcAft>
                <a:spcPts val="600"/>
              </a:spcAft>
            </a:pPr>
            <a:r>
              <a:rPr lang="en-GB" sz="3000" dirty="0" err="1">
                <a:latin typeface="Sassoon Primary" panose="020B0503020103030203" pitchFamily="34" charset="77"/>
                <a:ea typeface="Calibri" panose="020F0502020204030204" pitchFamily="34" charset="0"/>
                <a:cs typeface="Times New Roman" panose="02020603050405020304" pitchFamily="18" charset="0"/>
              </a:rPr>
              <a:t>Cuir</a:t>
            </a:r>
            <a:r>
              <a:rPr lang="en-GB" sz="3000" dirty="0">
                <a:latin typeface="Sassoon Primary" panose="020B0503020103030203" pitchFamily="34" charset="77"/>
                <a:ea typeface="Calibri" panose="020F0502020204030204" pitchFamily="34" charset="0"/>
                <a:cs typeface="Times New Roman" panose="02020603050405020304" pitchFamily="18" charset="0"/>
              </a:rPr>
              <a:t> ort do </a:t>
            </a:r>
            <a:r>
              <a:rPr lang="en-GB" sz="3000" dirty="0" err="1">
                <a:latin typeface="Sassoon Primary" panose="020B0503020103030203" pitchFamily="34" charset="77"/>
                <a:ea typeface="Calibri" panose="020F0502020204030204" pitchFamily="34" charset="0"/>
                <a:cs typeface="Times New Roman" panose="02020603050405020304" pitchFamily="18" charset="0"/>
              </a:rPr>
              <a:t>bhrògan</a:t>
            </a:r>
            <a:r>
              <a:rPr lang="en-GB" sz="3000" dirty="0">
                <a:latin typeface="Sassoon Primary" panose="020B0503020103030203" pitchFamily="34" charset="77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3000" dirty="0" err="1">
                <a:latin typeface="Sassoon Primary" panose="020B0503020103030203" pitchFamily="34" charset="77"/>
                <a:ea typeface="Calibri" panose="020F0502020204030204" pitchFamily="34" charset="0"/>
                <a:cs typeface="Times New Roman" panose="02020603050405020304" pitchFamily="18" charset="0"/>
              </a:rPr>
              <a:t>ùr</a:t>
            </a:r>
            <a:r>
              <a:rPr lang="en-GB" sz="3000" dirty="0">
                <a:latin typeface="Sassoon Primary" panose="020B0503020103030203" pitchFamily="34" charset="77"/>
                <a:ea typeface="Calibri" panose="020F0502020204030204" pitchFamily="34" charset="0"/>
                <a:cs typeface="Times New Roman" panose="02020603050405020304" pitchFamily="18" charset="0"/>
              </a:rPr>
              <a:t>’ a-</a:t>
            </a:r>
            <a:r>
              <a:rPr lang="en-GB" sz="3000" dirty="0" err="1">
                <a:latin typeface="Sassoon Primary" panose="020B0503020103030203" pitchFamily="34" charset="77"/>
                <a:ea typeface="Calibri" panose="020F0502020204030204" pitchFamily="34" charset="0"/>
                <a:cs typeface="Times New Roman" panose="02020603050405020304" pitchFamily="18" charset="0"/>
              </a:rPr>
              <a:t>nis</a:t>
            </a:r>
            <a:r>
              <a:rPr lang="en-GB" sz="3000" dirty="0">
                <a:latin typeface="Sassoon Primary" panose="020B0503020103030203" pitchFamily="34" charset="77"/>
                <a:ea typeface="Calibri" panose="020F0502020204030204" pitchFamily="34" charset="0"/>
                <a:cs typeface="Times New Roman" panose="02020603050405020304" pitchFamily="18" charset="0"/>
              </a:rPr>
              <a:t>; </a:t>
            </a:r>
          </a:p>
          <a:p>
            <a:pPr>
              <a:lnSpc>
                <a:spcPct val="107000"/>
              </a:lnSpc>
              <a:spcAft>
                <a:spcPts val="600"/>
              </a:spcAft>
            </a:pPr>
            <a:r>
              <a:rPr lang="en-GB" sz="3000" dirty="0" err="1">
                <a:latin typeface="Sassoon Primary" panose="020B0503020103030203" pitchFamily="34" charset="77"/>
                <a:ea typeface="Calibri" panose="020F0502020204030204" pitchFamily="34" charset="0"/>
                <a:cs typeface="Times New Roman" panose="02020603050405020304" pitchFamily="18" charset="0"/>
              </a:rPr>
              <a:t>Cuir</a:t>
            </a:r>
            <a:r>
              <a:rPr lang="en-GB" sz="3000" dirty="0">
                <a:latin typeface="Sassoon Primary" panose="020B0503020103030203" pitchFamily="34" charset="77"/>
                <a:ea typeface="Calibri" panose="020F0502020204030204" pitchFamily="34" charset="0"/>
                <a:cs typeface="Times New Roman" panose="02020603050405020304" pitchFamily="18" charset="0"/>
              </a:rPr>
              <a:t> ort do </a:t>
            </a:r>
            <a:r>
              <a:rPr lang="en-GB" sz="3000" dirty="0" err="1">
                <a:latin typeface="Sassoon Primary" panose="020B0503020103030203" pitchFamily="34" charset="77"/>
                <a:ea typeface="Calibri" panose="020F0502020204030204" pitchFamily="34" charset="0"/>
                <a:cs typeface="Times New Roman" panose="02020603050405020304" pitchFamily="18" charset="0"/>
              </a:rPr>
              <a:t>bhrògan</a:t>
            </a:r>
            <a:r>
              <a:rPr lang="en-GB" sz="3000" dirty="0">
                <a:latin typeface="Sassoon Primary" panose="020B0503020103030203" pitchFamily="34" charset="77"/>
                <a:ea typeface="Calibri" panose="020F0502020204030204" pitchFamily="34" charset="0"/>
                <a:cs typeface="Times New Roman" panose="02020603050405020304" pitchFamily="18" charset="0"/>
              </a:rPr>
              <a:t> ’s </a:t>
            </a:r>
            <a:r>
              <a:rPr lang="en-GB" sz="3000" dirty="0" err="1">
                <a:latin typeface="Sassoon Primary" panose="020B0503020103030203" pitchFamily="34" charset="77"/>
                <a:ea typeface="Calibri" panose="020F0502020204030204" pitchFamily="34" charset="0"/>
                <a:cs typeface="Times New Roman" panose="02020603050405020304" pitchFamily="18" charset="0"/>
              </a:rPr>
              <a:t>dùin</a:t>
            </a:r>
            <a:r>
              <a:rPr lang="en-GB" sz="3000" dirty="0">
                <a:latin typeface="Sassoon Primary" panose="020B0503020103030203" pitchFamily="34" charset="77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3000" dirty="0" err="1">
                <a:latin typeface="Sassoon Primary" panose="020B0503020103030203" pitchFamily="34" charset="77"/>
                <a:ea typeface="Calibri" panose="020F0502020204030204" pitchFamily="34" charset="0"/>
                <a:cs typeface="Times New Roman" panose="02020603050405020304" pitchFamily="18" charset="0"/>
              </a:rPr>
              <a:t>iad</a:t>
            </a:r>
            <a:r>
              <a:rPr lang="en-GB" sz="3000" dirty="0">
                <a:latin typeface="Sassoon Primary" panose="020B0503020103030203" pitchFamily="34" charset="77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931311F-9283-E64B-9983-1F8DEAFBA72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6666" y="1694355"/>
            <a:ext cx="2379276" cy="34692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936276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18</TotalTime>
  <Words>89</Words>
  <Application>Microsoft Macintosh PowerPoint</Application>
  <PresentationFormat>On-screen Show (4:3)</PresentationFormat>
  <Paragraphs>14</Paragraphs>
  <Slides>2</Slides>
  <Notes>2</Notes>
  <HiddenSlides>0</HiddenSlides>
  <MMClips>1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7" baseType="lpstr">
      <vt:lpstr>Arial</vt:lpstr>
      <vt:lpstr>Calibri Light</vt:lpstr>
      <vt:lpstr>Sassoon Primary</vt:lpstr>
      <vt:lpstr>Calibri</vt:lpstr>
      <vt:lpstr>Office Theme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Tearlach</dc:creator>
  <cp:lastModifiedBy>Anne McCormack</cp:lastModifiedBy>
  <cp:revision>9</cp:revision>
  <dcterms:created xsi:type="dcterms:W3CDTF">2019-01-16T14:02:51Z</dcterms:created>
  <dcterms:modified xsi:type="dcterms:W3CDTF">2020-01-28T11:01:11Z</dcterms:modified>
</cp:coreProperties>
</file>