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9D7C-08A5-4AB6-ACCD-DFA19FF256D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7764-B979-4592-AF10-8B67196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wet outside today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wet outside today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wet outside today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Splashing in the puddles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coat is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coat is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coat is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inside and take it off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7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shoes are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shoes are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shoes are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inside and take them off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socks are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socks are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socks are wet now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inside and take them off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08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6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1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9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3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3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AAE9AF-2569-BE4F-A92C-289DF4FB5B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BB80A-190F-604C-A086-CD0267A21C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9626D3-0A96-A64B-A54F-F058E013155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550" y="298075"/>
            <a:ext cx="5455227" cy="22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splaiseadh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anns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lòintean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A9B56-F025-4143-89BD-9FE8C5A5D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121" y="2781660"/>
            <a:ext cx="3865758" cy="3778265"/>
          </a:xfrm>
          <a:prstGeom prst="rect">
            <a:avLst/>
          </a:prstGeom>
        </p:spPr>
      </p:pic>
      <p:pic>
        <p:nvPicPr>
          <p:cNvPr id="3" name="Online Media 2" descr="thoir-dhiot-do-chota-dtt-cd3-50.mp3">
            <a:hlinkClick r:id="" action="ppaction://media"/>
            <a:extLst>
              <a:ext uri="{FF2B5EF4-FFF2-40B4-BE49-F238E27FC236}">
                <a16:creationId xmlns:a16="http://schemas.microsoft.com/office/drawing/2014/main" id="{9CF913FC-9241-3F4B-B660-F2D3FCFCFB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7400" y="591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8382" y="2127832"/>
            <a:ext cx="482138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chòta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chòta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chòta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Thig a-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steach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’s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thoir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dhìot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863C6-272A-FC40-AE9E-7F06C93C6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49" y="880079"/>
            <a:ext cx="2581474" cy="509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4C90B-F1F8-2040-9A35-4992B9A78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455" y="5556405"/>
            <a:ext cx="1752401" cy="3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0564" y="2127833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fliuch</a:t>
            </a:r>
            <a:r>
              <a:rPr lang="en-GB" sz="3000" dirty="0">
                <a:latin typeface="Sassoon Primary" panose="020B0503020103030203" pitchFamily="34" charset="77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</a:rPr>
              <a:t>nis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fliuch</a:t>
            </a:r>
            <a:r>
              <a:rPr lang="en-GB" sz="3000" dirty="0">
                <a:latin typeface="Sassoon Primary" panose="020B0503020103030203" pitchFamily="34" charset="77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</a:rPr>
              <a:t>nis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bhrògan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fliuch</a:t>
            </a:r>
            <a:r>
              <a:rPr lang="en-GB" sz="3000" dirty="0">
                <a:latin typeface="Sassoon Primary" panose="020B0503020103030203" pitchFamily="34" charset="77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</a:rPr>
              <a:t>nis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>
                <a:latin typeface="Sassoon Primary" panose="020B0503020103030203" pitchFamily="34" charset="77"/>
              </a:rPr>
              <a:t>Thig a-</a:t>
            </a:r>
            <a:r>
              <a:rPr lang="en-GB" sz="3000" dirty="0" err="1">
                <a:latin typeface="Sassoon Primary" panose="020B0503020103030203" pitchFamily="34" charset="77"/>
              </a:rPr>
              <a:t>steach</a:t>
            </a:r>
            <a:r>
              <a:rPr lang="en-GB" sz="3000" dirty="0">
                <a:latin typeface="Sassoon Primary" panose="020B0503020103030203" pitchFamily="34" charset="77"/>
              </a:rPr>
              <a:t> ’s </a:t>
            </a:r>
            <a:r>
              <a:rPr lang="en-GB" sz="3000" dirty="0" err="1">
                <a:latin typeface="Sassoon Primary" panose="020B0503020103030203" pitchFamily="34" charset="77"/>
              </a:rPr>
              <a:t>thoir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dhìot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iad</a:t>
            </a:r>
            <a:r>
              <a:rPr lang="en-GB" sz="3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5CBF1-0ECF-B543-AC75-59C47CA9D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67" y="872358"/>
            <a:ext cx="2087086" cy="4829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EABD7-24D5-FD49-9846-BFC4FF3E8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455" y="5556405"/>
            <a:ext cx="1752401" cy="3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5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1918" y="2127832"/>
            <a:ext cx="5551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fliuch</a:t>
            </a:r>
            <a:r>
              <a:rPr lang="en-GB" sz="3000" dirty="0">
                <a:latin typeface="Sassoon Primary" panose="020B0503020103030203" pitchFamily="34" charset="77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</a:rPr>
              <a:t>nis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fliuch</a:t>
            </a:r>
            <a:r>
              <a:rPr lang="en-GB" sz="3000" dirty="0">
                <a:latin typeface="Sassoon Primary" panose="020B0503020103030203" pitchFamily="34" charset="77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</a:rPr>
              <a:t>nis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mo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stocainnean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fliuch</a:t>
            </a:r>
            <a:r>
              <a:rPr lang="en-GB" sz="3000" dirty="0">
                <a:latin typeface="Sassoon Primary" panose="020B0503020103030203" pitchFamily="34" charset="77"/>
              </a:rPr>
              <a:t> a-</a:t>
            </a:r>
            <a:r>
              <a:rPr lang="en-GB" sz="3000" dirty="0" err="1">
                <a:latin typeface="Sassoon Primary" panose="020B0503020103030203" pitchFamily="34" charset="77"/>
              </a:rPr>
              <a:t>nis</a:t>
            </a:r>
            <a:r>
              <a:rPr lang="en-GB" sz="30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000" dirty="0">
                <a:latin typeface="Sassoon Primary" panose="020B0503020103030203" pitchFamily="34" charset="77"/>
              </a:rPr>
              <a:t>Thig a-</a:t>
            </a:r>
            <a:r>
              <a:rPr lang="en-GB" sz="3000" dirty="0" err="1">
                <a:latin typeface="Sassoon Primary" panose="020B0503020103030203" pitchFamily="34" charset="77"/>
              </a:rPr>
              <a:t>steach</a:t>
            </a:r>
            <a:r>
              <a:rPr lang="en-GB" sz="3000" dirty="0">
                <a:latin typeface="Sassoon Primary" panose="020B0503020103030203" pitchFamily="34" charset="77"/>
              </a:rPr>
              <a:t> ’s </a:t>
            </a:r>
            <a:r>
              <a:rPr lang="en-GB" sz="3000" dirty="0" err="1">
                <a:latin typeface="Sassoon Primary" panose="020B0503020103030203" pitchFamily="34" charset="77"/>
              </a:rPr>
              <a:t>thoir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dhìot</a:t>
            </a:r>
            <a:r>
              <a:rPr lang="en-GB" sz="3000" dirty="0">
                <a:latin typeface="Sassoon Primary" panose="020B0503020103030203" pitchFamily="34" charset="77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</a:rPr>
              <a:t>iad</a:t>
            </a:r>
            <a:r>
              <a:rPr lang="en-GB" sz="3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5D078-217F-E14F-AF80-953EF7D94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56" y="530177"/>
            <a:ext cx="2227903" cy="5134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2B178-BF06-A048-BA32-31CBFA42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455" y="5556405"/>
            <a:ext cx="1752401" cy="3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183</Words>
  <Application>Microsoft Macintosh PowerPoint</Application>
  <PresentationFormat>On-screen Show (4:3)</PresentationFormat>
  <Paragraphs>36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Sassoon Primary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13</cp:revision>
  <dcterms:created xsi:type="dcterms:W3CDTF">2019-01-16T14:02:51Z</dcterms:created>
  <dcterms:modified xsi:type="dcterms:W3CDTF">2020-01-28T11:05:16Z</dcterms:modified>
</cp:coreProperties>
</file>