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275" r:id="rId2"/>
    <p:sldId id="258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Sassoon Primary" panose="020B0503020103030203" pitchFamily="34" charset="77"/>
      <p:regular r:id="rId20"/>
      <p:bold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6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17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8DC09-B74E-4D96-8D86-733B42CBA799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A05FD-C6F5-454F-B8DA-07B2743790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91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like to be learning outside.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220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like to be planting</a:t>
            </a:r>
            <a:r>
              <a:rPr lang="en-GB" baseline="0" dirty="0"/>
              <a:t> plants and seeds.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732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do YOU like to be doing when you are learning outside?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200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like to be painting with mud.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378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like to be counting with stones.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878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like to be climbing trees.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988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like to be building a den.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454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like to be crossing a stream.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341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like to be searching for insects.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71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like to be feeding the birds.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99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like to be watering plants.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A05FD-C6F5-454F-B8DA-07B2743790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751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92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194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67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952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77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89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835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591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14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0DFAA99-8280-49B2-BD46-07B104E1268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5F62C79-E03A-4BB7-90CD-F57AC5EE64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02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7296AC-DCDC-2F40-B4D6-04B54C95DF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CFA8A-CFDB-D146-BD41-CF0AD907837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5EB714-8A98-FC43-A575-4E59AB84A02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1" y="5970531"/>
            <a:ext cx="8371840" cy="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9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em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8.pn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5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emf"/><Relationship Id="rId12" Type="http://schemas.openxmlformats.org/officeDocument/2006/relationships/image" Target="../media/image16.emf"/><Relationship Id="rId17" Type="http://schemas.openxmlformats.org/officeDocument/2006/relationships/image" Target="../media/image12.emf"/><Relationship Id="rId2" Type="http://schemas.openxmlformats.org/officeDocument/2006/relationships/audio" Target="../media/media11.wav"/><Relationship Id="rId16" Type="http://schemas.openxmlformats.org/officeDocument/2006/relationships/image" Target="../media/image11.emf"/><Relationship Id="rId20" Type="http://schemas.openxmlformats.org/officeDocument/2006/relationships/image" Target="../media/image8.png"/><Relationship Id="rId1" Type="http://schemas.microsoft.com/office/2007/relationships/media" Target="../media/media11.wav"/><Relationship Id="rId6" Type="http://schemas.openxmlformats.org/officeDocument/2006/relationships/image" Target="../media/image4.emf"/><Relationship Id="rId11" Type="http://schemas.openxmlformats.org/officeDocument/2006/relationships/image" Target="../media/image17.jpeg"/><Relationship Id="rId5" Type="http://schemas.openxmlformats.org/officeDocument/2006/relationships/image" Target="../media/image3.emf"/><Relationship Id="rId15" Type="http://schemas.openxmlformats.org/officeDocument/2006/relationships/image" Target="../media/image13.png"/><Relationship Id="rId10" Type="http://schemas.openxmlformats.org/officeDocument/2006/relationships/image" Target="../media/image18.emf"/><Relationship Id="rId19" Type="http://schemas.openxmlformats.org/officeDocument/2006/relationships/image" Target="../media/image9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.emf"/><Relationship Id="rId1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em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emf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em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emf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8.png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8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65419"/>
            <a:ext cx="9143999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>
                <a:latin typeface="Sassoon Primary" panose="020B0503020103030203" pitchFamily="34" charset="77"/>
              </a:rPr>
              <a:t>Is </a:t>
            </a:r>
            <a:r>
              <a:rPr lang="en-GB" sz="3300" dirty="0" err="1">
                <a:latin typeface="Sassoon Primary" panose="020B0503020103030203" pitchFamily="34" charset="77"/>
              </a:rPr>
              <a:t>toigh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leam</a:t>
            </a:r>
            <a:r>
              <a:rPr lang="en-GB" sz="3300" dirty="0">
                <a:latin typeface="Sassoon Primary" panose="020B0503020103030203" pitchFamily="34" charset="77"/>
              </a:rPr>
              <a:t> a </a:t>
            </a:r>
            <a:r>
              <a:rPr lang="en-GB" sz="3300" dirty="0" err="1">
                <a:latin typeface="Sassoon Primary" panose="020B0503020103030203" pitchFamily="34" charset="77"/>
              </a:rPr>
              <a:t>bhith</a:t>
            </a:r>
            <a:r>
              <a:rPr lang="en-GB" sz="3300" dirty="0">
                <a:latin typeface="Sassoon Primary" panose="020B0503020103030203" pitchFamily="34" charset="77"/>
              </a:rPr>
              <a:t> ag </a:t>
            </a:r>
            <a:r>
              <a:rPr lang="en-GB" sz="3300" dirty="0" err="1">
                <a:latin typeface="Sassoon Primary" panose="020B0503020103030203" pitchFamily="34" charset="77"/>
              </a:rPr>
              <a:t>ionnsachadh</a:t>
            </a:r>
            <a:r>
              <a:rPr lang="en-GB" sz="3300" dirty="0">
                <a:latin typeface="Sassoon Primary" panose="020B0503020103030203" pitchFamily="34" charset="77"/>
              </a:rPr>
              <a:t> a-</a:t>
            </a:r>
            <a:r>
              <a:rPr lang="en-GB" sz="3300" dirty="0" err="1">
                <a:latin typeface="Sassoon Primary" panose="020B0503020103030203" pitchFamily="34" charset="77"/>
              </a:rPr>
              <a:t>muigh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22AEA6-5EFD-4F4B-BC45-8B9B46CAA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13" y="2098125"/>
            <a:ext cx="3762703" cy="3794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0C1AC0-B16E-6942-9BBD-B407D9228B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13" y="4675352"/>
            <a:ext cx="2840201" cy="1217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EB3A06-7BB3-184D-A047-C990DFA39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896" y="4675352"/>
            <a:ext cx="2840201" cy="1217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79A9C-31EC-254A-97D5-E59AB2C74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686" y="4964387"/>
            <a:ext cx="2840201" cy="1217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330170-F55C-E543-BA9E-7199FD72C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184" y="3995353"/>
            <a:ext cx="1186793" cy="1389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46E260-8CB2-1544-8E16-2EB8C72B45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4083" y="3421117"/>
            <a:ext cx="1032424" cy="17151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330499-0B20-AF47-A532-618691A3E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4136" y="4343673"/>
            <a:ext cx="1187174" cy="1217229"/>
          </a:xfrm>
          <a:prstGeom prst="rect">
            <a:avLst/>
          </a:prstGeom>
        </p:spPr>
      </p:pic>
      <p:pic>
        <p:nvPicPr>
          <p:cNvPr id="3" name="Online Media 2" descr="189.wav">
            <a:hlinkClick r:id="" action="ppaction://media"/>
            <a:extLst>
              <a:ext uri="{FF2B5EF4-FFF2-40B4-BE49-F238E27FC236}">
                <a16:creationId xmlns:a16="http://schemas.microsoft.com/office/drawing/2014/main" id="{8ED0293E-E340-2748-B51B-146D9ACAB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97683" y="59895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7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3917" y="1587739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>
                <a:latin typeface="Sassoon Primary" panose="020B0503020103030203" pitchFamily="34" charset="77"/>
              </a:rPr>
              <a:t>Is </a:t>
            </a:r>
            <a:r>
              <a:rPr lang="en-GB" sz="3300" dirty="0" err="1">
                <a:latin typeface="Sassoon Primary" panose="020B0503020103030203" pitchFamily="34" charset="77"/>
              </a:rPr>
              <a:t>toigh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leam</a:t>
            </a:r>
            <a:r>
              <a:rPr lang="en-GB" sz="3300" dirty="0">
                <a:latin typeface="Sassoon Primary" panose="020B0503020103030203" pitchFamily="34" charset="77"/>
              </a:rPr>
              <a:t> a </a:t>
            </a:r>
            <a:r>
              <a:rPr lang="en-GB" sz="3300" dirty="0" err="1">
                <a:latin typeface="Sassoon Primary" panose="020B0503020103030203" pitchFamily="34" charset="77"/>
              </a:rPr>
              <a:t>bhith</a:t>
            </a:r>
            <a:r>
              <a:rPr lang="en-GB" sz="3300" dirty="0">
                <a:latin typeface="Sassoon Primary" panose="020B0503020103030203" pitchFamily="34" charset="77"/>
              </a:rPr>
              <a:t> a' cur </a:t>
            </a:r>
            <a:r>
              <a:rPr lang="en-GB" sz="3300" dirty="0" err="1">
                <a:latin typeface="Sassoon Primary" panose="020B0503020103030203" pitchFamily="34" charset="77"/>
              </a:rPr>
              <a:t>lusan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agus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sìol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B9C9C8-8ACF-1644-942B-8D116EA18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992" y="2417379"/>
            <a:ext cx="2883230" cy="3676650"/>
          </a:xfrm>
          <a:prstGeom prst="rect">
            <a:avLst/>
          </a:prstGeom>
        </p:spPr>
      </p:pic>
      <p:pic>
        <p:nvPicPr>
          <p:cNvPr id="3" name="Online Media 2" descr="198.wav">
            <a:hlinkClick r:id="" action="ppaction://media"/>
            <a:extLst>
              <a:ext uri="{FF2B5EF4-FFF2-40B4-BE49-F238E27FC236}">
                <a16:creationId xmlns:a16="http://schemas.microsoft.com/office/drawing/2014/main" id="{7C3D58C4-A7BF-8143-BA0B-B8CA0610A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7400" y="59617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2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3917" y="1587739"/>
            <a:ext cx="8178192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2400" dirty="0" err="1">
                <a:latin typeface="Sassoon Primary" panose="020B0503020103030203" pitchFamily="34" charset="77"/>
              </a:rPr>
              <a:t>Dè</a:t>
            </a:r>
            <a:r>
              <a:rPr lang="en-GB" sz="2400" dirty="0">
                <a:latin typeface="Sassoon Primary" panose="020B0503020103030203" pitchFamily="34" charset="77"/>
              </a:rPr>
              <a:t> ’s </a:t>
            </a:r>
            <a:r>
              <a:rPr lang="en-GB" sz="2400" dirty="0" err="1">
                <a:latin typeface="Sassoon Primary" panose="020B0503020103030203" pitchFamily="34" charset="77"/>
              </a:rPr>
              <a:t>toigh</a:t>
            </a:r>
            <a:r>
              <a:rPr lang="en-GB" sz="2400" dirty="0">
                <a:latin typeface="Sassoon Primary" panose="020B0503020103030203" pitchFamily="34" charset="77"/>
              </a:rPr>
              <a:t> </a:t>
            </a:r>
            <a:r>
              <a:rPr lang="en-GB" sz="2400" dirty="0" err="1">
                <a:latin typeface="Sassoon Primary" panose="020B0503020103030203" pitchFamily="34" charset="77"/>
              </a:rPr>
              <a:t>leatsa</a:t>
            </a:r>
            <a:r>
              <a:rPr lang="en-GB" sz="2400" dirty="0">
                <a:latin typeface="Sassoon Primary" panose="020B0503020103030203" pitchFamily="34" charset="77"/>
              </a:rPr>
              <a:t> a </a:t>
            </a:r>
            <a:r>
              <a:rPr lang="en-GB" sz="2400" dirty="0" err="1">
                <a:latin typeface="Sassoon Primary" panose="020B0503020103030203" pitchFamily="34" charset="77"/>
              </a:rPr>
              <a:t>bhith</a:t>
            </a:r>
            <a:r>
              <a:rPr lang="en-GB" sz="2400" dirty="0">
                <a:latin typeface="Sassoon Primary" panose="020B0503020103030203" pitchFamily="34" charset="77"/>
              </a:rPr>
              <a:t> a’ </a:t>
            </a:r>
            <a:r>
              <a:rPr lang="en-GB" sz="2400" dirty="0" err="1">
                <a:latin typeface="Sassoon Primary" panose="020B0503020103030203" pitchFamily="34" charset="77"/>
              </a:rPr>
              <a:t>dèanamh</a:t>
            </a:r>
            <a:r>
              <a:rPr lang="en-GB" sz="2400" dirty="0">
                <a:latin typeface="Sassoon Primary" panose="020B0503020103030203" pitchFamily="34" charset="77"/>
              </a:rPr>
              <a:t> </a:t>
            </a:r>
            <a:r>
              <a:rPr lang="en-GB" sz="2400" dirty="0" err="1">
                <a:latin typeface="Sassoon Primary" panose="020B0503020103030203" pitchFamily="34" charset="77"/>
              </a:rPr>
              <a:t>nuair</a:t>
            </a:r>
            <a:r>
              <a:rPr lang="en-GB" sz="2400" dirty="0">
                <a:latin typeface="Sassoon Primary" panose="020B0503020103030203" pitchFamily="34" charset="77"/>
              </a:rPr>
              <a:t> a </a:t>
            </a:r>
            <a:r>
              <a:rPr lang="en-GB" sz="2400" dirty="0" err="1">
                <a:latin typeface="Sassoon Primary" panose="020B0503020103030203" pitchFamily="34" charset="77"/>
              </a:rPr>
              <a:t>bhios</a:t>
            </a:r>
            <a:r>
              <a:rPr lang="en-GB" sz="2400" dirty="0">
                <a:latin typeface="Sassoon Primary" panose="020B0503020103030203" pitchFamily="34" charset="77"/>
              </a:rPr>
              <a:t> </a:t>
            </a:r>
            <a:r>
              <a:rPr lang="en-GB" sz="2400" dirty="0" err="1">
                <a:latin typeface="Sassoon Primary" panose="020B0503020103030203" pitchFamily="34" charset="77"/>
              </a:rPr>
              <a:t>tu</a:t>
            </a:r>
            <a:r>
              <a:rPr lang="en-GB" sz="2400" dirty="0">
                <a:latin typeface="Sassoon Primary" panose="020B0503020103030203" pitchFamily="34" charset="77"/>
              </a:rPr>
              <a:t> ag </a:t>
            </a:r>
            <a:r>
              <a:rPr lang="en-GB" sz="2400" dirty="0" err="1">
                <a:latin typeface="Sassoon Primary" panose="020B0503020103030203" pitchFamily="34" charset="77"/>
              </a:rPr>
              <a:t>ionnsachadh</a:t>
            </a:r>
            <a:r>
              <a:rPr lang="en-GB" sz="2400" dirty="0">
                <a:latin typeface="Sassoon Primary" panose="020B0503020103030203" pitchFamily="34" charset="77"/>
              </a:rPr>
              <a:t> a-</a:t>
            </a:r>
            <a:r>
              <a:rPr lang="en-GB" sz="2400" dirty="0" err="1">
                <a:latin typeface="Sassoon Primary" panose="020B0503020103030203" pitchFamily="34" charset="77"/>
              </a:rPr>
              <a:t>muigh</a:t>
            </a:r>
            <a:r>
              <a:rPr lang="en-GB" sz="2400" dirty="0">
                <a:latin typeface="Sassoon Primary" panose="020B0503020103030203" pitchFamily="34" charset="77"/>
              </a:rPr>
              <a:t>?</a:t>
            </a:r>
            <a:endParaRPr lang="en-GB" sz="24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740386-4CE7-B24A-9803-550CC9A44193}"/>
              </a:ext>
            </a:extLst>
          </p:cNvPr>
          <p:cNvGrpSpPr/>
          <p:nvPr/>
        </p:nvGrpSpPr>
        <p:grpSpPr>
          <a:xfrm>
            <a:off x="996874" y="2969405"/>
            <a:ext cx="1489899" cy="705726"/>
            <a:chOff x="115613" y="2098125"/>
            <a:chExt cx="8620894" cy="40834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2161D5-E0DB-5B42-9FE4-8E8BAC7CD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613" y="2098125"/>
              <a:ext cx="3762703" cy="379445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5E2ABE-7C51-E640-B0A9-E8B9F518C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613" y="4675352"/>
              <a:ext cx="2840201" cy="121722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A480EB-317B-6049-9751-E6B5BABFA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80896" y="4675352"/>
              <a:ext cx="2840201" cy="121722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B3F54EF-F863-4040-AB69-DB77AF5FF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5686" y="4964387"/>
              <a:ext cx="2840201" cy="121722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A366E26-E3BC-A94F-860A-7691EB0C8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43184" y="3995353"/>
              <a:ext cx="1186793" cy="138979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E35ED6D-041A-9447-B9D8-D2EC8D128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04083" y="3421117"/>
              <a:ext cx="1032424" cy="171515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6E0AE2-62C7-4B43-B8B9-81EBCF0C5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84136" y="4343673"/>
              <a:ext cx="1187174" cy="121722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CFB3375-40BB-314C-9DCA-3009B03B4E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9527" y="4515025"/>
            <a:ext cx="1057270" cy="13482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B9027D-C4ED-F94B-A342-60181C0749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5556" y="4427779"/>
            <a:ext cx="1684959" cy="16849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98F162-EAE7-8849-8649-8A8EE9B758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80" y="4558184"/>
            <a:ext cx="1118976" cy="14241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4033FF-CB72-0049-A5D4-0EF4A0BBCC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251" y="4760867"/>
            <a:ext cx="1221468" cy="122146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038A491-EA36-4B40-9329-ED490CA6EE96}"/>
              </a:ext>
            </a:extLst>
          </p:cNvPr>
          <p:cNvGrpSpPr/>
          <p:nvPr/>
        </p:nvGrpSpPr>
        <p:grpSpPr>
          <a:xfrm>
            <a:off x="1051994" y="4909915"/>
            <a:ext cx="1550408" cy="1072420"/>
            <a:chOff x="1313793" y="1819945"/>
            <a:chExt cx="6674070" cy="43746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0611A1E-1793-5641-B84F-8EB83390C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13793" y="1819945"/>
              <a:ext cx="6674070" cy="43746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6443497-6363-8E46-976A-E51E627A1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74979" y="3631323"/>
              <a:ext cx="1032424" cy="171515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D65EADF-E016-5B42-B96E-1AB8CC74E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51750" y="3744583"/>
              <a:ext cx="1187174" cy="121722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FDBEEEB-AFE0-CD43-BF77-75C1857174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612" y="2782444"/>
            <a:ext cx="1680364" cy="11565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15C376-668A-944B-A6B4-13177411DA68}"/>
              </a:ext>
            </a:extLst>
          </p:cNvPr>
          <p:cNvGrpSpPr/>
          <p:nvPr/>
        </p:nvGrpSpPr>
        <p:grpSpPr>
          <a:xfrm>
            <a:off x="5585771" y="2965236"/>
            <a:ext cx="987626" cy="995961"/>
            <a:chOff x="2690648" y="2068763"/>
            <a:chExt cx="3762703" cy="379445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6D06245-0350-3B4E-8E21-39975DE2D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025478" y="3838246"/>
              <a:ext cx="774700" cy="14097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40D753C-AFE6-324C-BF69-717F9BC18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90648" y="2068763"/>
              <a:ext cx="3762703" cy="379445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FCD347B-A270-2A43-B35C-225F5CD36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978605" y="2749550"/>
              <a:ext cx="787400" cy="1358900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8A72E32-410C-B14D-A41E-6769807B43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13" y="2946081"/>
            <a:ext cx="713174" cy="9512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8B16794-D0ED-A44E-B4A9-6A82D870990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93194" y="2864672"/>
            <a:ext cx="1286128" cy="1197088"/>
          </a:xfrm>
          <a:prstGeom prst="rect">
            <a:avLst/>
          </a:prstGeom>
        </p:spPr>
      </p:pic>
      <p:pic>
        <p:nvPicPr>
          <p:cNvPr id="4" name="Online Media 3" descr="199.wav">
            <a:hlinkClick r:id="" action="ppaction://media"/>
            <a:extLst>
              <a:ext uri="{FF2B5EF4-FFF2-40B4-BE49-F238E27FC236}">
                <a16:creationId xmlns:a16="http://schemas.microsoft.com/office/drawing/2014/main" id="{C901CD7F-8EC7-A549-9070-4F101969B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113127" y="59634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0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2904" y="936097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>
                <a:latin typeface="Sassoon Primary" panose="020B0503020103030203" pitchFamily="34" charset="77"/>
              </a:rPr>
              <a:t>Is </a:t>
            </a:r>
            <a:r>
              <a:rPr lang="en-GB" sz="3300" dirty="0" err="1">
                <a:latin typeface="Sassoon Primary" panose="020B0503020103030203" pitchFamily="34" charset="77"/>
              </a:rPr>
              <a:t>toigh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leam</a:t>
            </a:r>
            <a:r>
              <a:rPr lang="en-GB" sz="3300" dirty="0">
                <a:latin typeface="Sassoon Primary" panose="020B0503020103030203" pitchFamily="34" charset="77"/>
              </a:rPr>
              <a:t> a </a:t>
            </a:r>
            <a:r>
              <a:rPr lang="en-GB" sz="3300" dirty="0" err="1">
                <a:latin typeface="Sassoon Primary" panose="020B0503020103030203" pitchFamily="34" charset="77"/>
              </a:rPr>
              <a:t>bhith</a:t>
            </a:r>
            <a:r>
              <a:rPr lang="en-GB" sz="3300" dirty="0">
                <a:latin typeface="Sassoon Primary" panose="020B0503020103030203" pitchFamily="34" charset="77"/>
              </a:rPr>
              <a:t> a’ </a:t>
            </a:r>
            <a:r>
              <a:rPr lang="en-GB" sz="3300" dirty="0" err="1">
                <a:latin typeface="Sassoon Primary" panose="020B0503020103030203" pitchFamily="34" charset="77"/>
              </a:rPr>
              <a:t>peantadh</a:t>
            </a:r>
            <a:r>
              <a:rPr lang="en-GB" sz="3300" dirty="0">
                <a:latin typeface="Sassoon Primary" panose="020B0503020103030203" pitchFamily="34" charset="77"/>
              </a:rPr>
              <a:t> le poll.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0699F-7571-F34E-A807-1E8DA8289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7401" y="2587077"/>
            <a:ext cx="2549197" cy="2372714"/>
          </a:xfrm>
          <a:prstGeom prst="rect">
            <a:avLst/>
          </a:prstGeom>
        </p:spPr>
      </p:pic>
      <p:pic>
        <p:nvPicPr>
          <p:cNvPr id="2" name="Online Media 1" descr="190.wav">
            <a:hlinkClick r:id="" action="ppaction://media"/>
            <a:extLst>
              <a:ext uri="{FF2B5EF4-FFF2-40B4-BE49-F238E27FC236}">
                <a16:creationId xmlns:a16="http://schemas.microsoft.com/office/drawing/2014/main" id="{95829D03-EA71-C843-95D9-F4E2EED89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5371" y="59219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3916" y="1019400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>
                <a:latin typeface="Sassoon Primary" panose="020B0503020103030203" pitchFamily="34" charset="77"/>
              </a:rPr>
              <a:t>Is </a:t>
            </a:r>
            <a:r>
              <a:rPr lang="en-GB" sz="3300" dirty="0" err="1">
                <a:latin typeface="Sassoon Primary" panose="020B0503020103030203" pitchFamily="34" charset="77"/>
              </a:rPr>
              <a:t>toigh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leam</a:t>
            </a:r>
            <a:r>
              <a:rPr lang="en-GB" sz="3300" dirty="0">
                <a:latin typeface="Sassoon Primary" panose="020B0503020103030203" pitchFamily="34" charset="77"/>
              </a:rPr>
              <a:t> a </a:t>
            </a:r>
            <a:r>
              <a:rPr lang="en-GB" sz="3300" dirty="0" err="1">
                <a:latin typeface="Sassoon Primary" panose="020B0503020103030203" pitchFamily="34" charset="77"/>
              </a:rPr>
              <a:t>bhith</a:t>
            </a:r>
            <a:r>
              <a:rPr lang="en-GB" sz="3300" dirty="0">
                <a:latin typeface="Sassoon Primary" panose="020B0503020103030203" pitchFamily="34" charset="77"/>
              </a:rPr>
              <a:t> a’ </a:t>
            </a:r>
            <a:r>
              <a:rPr lang="en-GB" sz="3300" dirty="0" err="1">
                <a:latin typeface="Sassoon Primary" panose="020B0503020103030203" pitchFamily="34" charset="77"/>
              </a:rPr>
              <a:t>cunntadh</a:t>
            </a:r>
            <a:r>
              <a:rPr lang="en-GB" sz="3300" dirty="0">
                <a:latin typeface="Sassoon Primary" panose="020B0503020103030203" pitchFamily="34" charset="77"/>
              </a:rPr>
              <a:t> le clachan.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81413-FFC6-2A44-AABE-A80F43BF9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49" y="2322890"/>
            <a:ext cx="2635699" cy="3515710"/>
          </a:xfrm>
          <a:prstGeom prst="rect">
            <a:avLst/>
          </a:prstGeom>
        </p:spPr>
      </p:pic>
      <p:pic>
        <p:nvPicPr>
          <p:cNvPr id="2" name="Online Media 1" descr="191.wav">
            <a:hlinkClick r:id="" action="ppaction://media"/>
            <a:extLst>
              <a:ext uri="{FF2B5EF4-FFF2-40B4-BE49-F238E27FC236}">
                <a16:creationId xmlns:a16="http://schemas.microsoft.com/office/drawing/2014/main" id="{E30BDA9B-02F9-604C-BF1C-6C2BCA9DD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2715" y="5838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8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986832-4156-F14F-BB09-7A3B8FB5F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478" y="3838246"/>
            <a:ext cx="774700" cy="1409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4938" y="1007919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>
                <a:latin typeface="Sassoon Primary" panose="020B0503020103030203" pitchFamily="34" charset="77"/>
              </a:rPr>
              <a:t>Is </a:t>
            </a:r>
            <a:r>
              <a:rPr lang="en-GB" sz="3300" dirty="0" err="1">
                <a:latin typeface="Sassoon Primary" panose="020B0503020103030203" pitchFamily="34" charset="77"/>
              </a:rPr>
              <a:t>toigh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leam</a:t>
            </a:r>
            <a:r>
              <a:rPr lang="en-GB" sz="3300" dirty="0">
                <a:latin typeface="Sassoon Primary" panose="020B0503020103030203" pitchFamily="34" charset="77"/>
              </a:rPr>
              <a:t> a </a:t>
            </a:r>
            <a:r>
              <a:rPr lang="en-GB" sz="3300" dirty="0" err="1">
                <a:latin typeface="Sassoon Primary" panose="020B0503020103030203" pitchFamily="34" charset="77"/>
              </a:rPr>
              <a:t>bhith</a:t>
            </a:r>
            <a:r>
              <a:rPr lang="en-GB" sz="3300" dirty="0">
                <a:latin typeface="Sassoon Primary" panose="020B0503020103030203" pitchFamily="34" charset="77"/>
              </a:rPr>
              <a:t> a’ </a:t>
            </a:r>
            <a:r>
              <a:rPr lang="en-GB" sz="3300" dirty="0" err="1">
                <a:latin typeface="Sassoon Primary" panose="020B0503020103030203" pitchFamily="34" charset="77"/>
              </a:rPr>
              <a:t>sreap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chraobhan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514A9-0885-E747-90CF-94005647B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648" y="2068763"/>
            <a:ext cx="3762703" cy="3794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1A5C7F-1C18-B249-A701-7D9EA6A3E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8605" y="2749550"/>
            <a:ext cx="787400" cy="1358900"/>
          </a:xfrm>
          <a:prstGeom prst="rect">
            <a:avLst/>
          </a:prstGeom>
        </p:spPr>
      </p:pic>
      <p:pic>
        <p:nvPicPr>
          <p:cNvPr id="3" name="Online Media 2" descr="192.wav">
            <a:hlinkClick r:id="" action="ppaction://media"/>
            <a:extLst>
              <a:ext uri="{FF2B5EF4-FFF2-40B4-BE49-F238E27FC236}">
                <a16:creationId xmlns:a16="http://schemas.microsoft.com/office/drawing/2014/main" id="{3FE8819A-DDB1-9444-B71A-1E011939A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3601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0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2904" y="1082734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>
                <a:latin typeface="Sassoon Primary" panose="020B0503020103030203" pitchFamily="34" charset="77"/>
              </a:rPr>
              <a:t>Is </a:t>
            </a:r>
            <a:r>
              <a:rPr lang="en-GB" sz="3300" dirty="0" err="1">
                <a:latin typeface="Sassoon Primary" panose="020B0503020103030203" pitchFamily="34" charset="77"/>
              </a:rPr>
              <a:t>toigh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leam</a:t>
            </a:r>
            <a:r>
              <a:rPr lang="en-GB" sz="3300" dirty="0">
                <a:latin typeface="Sassoon Primary" panose="020B0503020103030203" pitchFamily="34" charset="77"/>
              </a:rPr>
              <a:t> a </a:t>
            </a:r>
            <a:r>
              <a:rPr lang="en-GB" sz="3300" dirty="0" err="1">
                <a:latin typeface="Sassoon Primary" panose="020B0503020103030203" pitchFamily="34" charset="77"/>
              </a:rPr>
              <a:t>bhith</a:t>
            </a:r>
            <a:r>
              <a:rPr lang="en-GB" sz="3300" dirty="0">
                <a:latin typeface="Sassoon Primary" panose="020B0503020103030203" pitchFamily="34" charset="77"/>
              </a:rPr>
              <a:t> a’ </a:t>
            </a:r>
            <a:r>
              <a:rPr lang="en-GB" sz="3300" dirty="0" err="1">
                <a:latin typeface="Sassoon Primary" panose="020B0503020103030203" pitchFamily="34" charset="77"/>
              </a:rPr>
              <a:t>togail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bothag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75ED9-DEA6-F24C-A5A5-68195FF4B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640" y="2430952"/>
            <a:ext cx="4638347" cy="3192520"/>
          </a:xfrm>
          <a:prstGeom prst="rect">
            <a:avLst/>
          </a:prstGeom>
        </p:spPr>
      </p:pic>
      <p:pic>
        <p:nvPicPr>
          <p:cNvPr id="2" name="Online Media 1" descr="193.wav">
            <a:hlinkClick r:id="" action="ppaction://media"/>
            <a:extLst>
              <a:ext uri="{FF2B5EF4-FFF2-40B4-BE49-F238E27FC236}">
                <a16:creationId xmlns:a16="http://schemas.microsoft.com/office/drawing/2014/main" id="{5B51E2DC-0E08-AA42-A0A5-4E6FE039C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9172" y="59508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5456" y="589256"/>
            <a:ext cx="8178192" cy="1154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>
                <a:latin typeface="Sassoon Primary" panose="020B0503020103030203" pitchFamily="34" charset="77"/>
              </a:rPr>
              <a:t>Is </a:t>
            </a:r>
            <a:r>
              <a:rPr lang="en-GB" sz="3300" dirty="0" err="1">
                <a:latin typeface="Sassoon Primary" panose="020B0503020103030203" pitchFamily="34" charset="77"/>
              </a:rPr>
              <a:t>toigh</a:t>
            </a:r>
            <a:r>
              <a:rPr lang="en-GB" sz="3300" dirty="0">
                <a:latin typeface="Sassoon Primary" panose="020B0503020103030203" pitchFamily="34" charset="77"/>
              </a:rPr>
              <a:t> leam a </a:t>
            </a:r>
            <a:r>
              <a:rPr lang="en-GB" sz="3300" dirty="0" err="1">
                <a:latin typeface="Sassoon Primary" panose="020B0503020103030203" pitchFamily="34" charset="77"/>
              </a:rPr>
              <a:t>bhith</a:t>
            </a:r>
            <a:r>
              <a:rPr lang="en-GB" sz="3300" dirty="0">
                <a:latin typeface="Sassoon Primary" panose="020B0503020103030203" pitchFamily="34" charset="77"/>
              </a:rPr>
              <a:t> a’ </a:t>
            </a:r>
            <a:r>
              <a:rPr lang="en-GB" sz="3300" dirty="0" err="1">
                <a:latin typeface="Sassoon Primary" panose="020B0503020103030203" pitchFamily="34" charset="77"/>
              </a:rPr>
              <a:t>dol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tarsainn</a:t>
            </a:r>
            <a:r>
              <a:rPr lang="en-GB" sz="3300" dirty="0">
                <a:latin typeface="Sassoon Primary" panose="020B0503020103030203" pitchFamily="34" charset="77"/>
              </a:rPr>
              <a:t> air </a:t>
            </a:r>
            <a:r>
              <a:rPr lang="en-GB" sz="3300" dirty="0" err="1">
                <a:latin typeface="Sassoon Primary" panose="020B0503020103030203" pitchFamily="34" charset="77"/>
              </a:rPr>
              <a:t>sruthan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DDF917-65A4-614E-9EF5-EEBC7B74660B}"/>
              </a:ext>
            </a:extLst>
          </p:cNvPr>
          <p:cNvGrpSpPr/>
          <p:nvPr/>
        </p:nvGrpSpPr>
        <p:grpSpPr>
          <a:xfrm>
            <a:off x="1313793" y="1819945"/>
            <a:ext cx="6674070" cy="4374600"/>
            <a:chOff x="1313793" y="1819945"/>
            <a:chExt cx="6674070" cy="43746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03AD2C9-FD46-C74E-9CF0-0C76A25C4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3793" y="1819945"/>
              <a:ext cx="6674070" cy="4374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BCE52E-2371-9E42-8AF2-21100E55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74979" y="3631323"/>
              <a:ext cx="1032424" cy="17151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11E1F1-0FED-BA4A-9FF7-575FBCFDA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51750" y="3744583"/>
              <a:ext cx="1187174" cy="1217229"/>
            </a:xfrm>
            <a:prstGeom prst="rect">
              <a:avLst/>
            </a:prstGeom>
          </p:spPr>
        </p:pic>
      </p:grpSp>
      <p:pic>
        <p:nvPicPr>
          <p:cNvPr id="4" name="Online Media 3" descr="194.wav">
            <a:hlinkClick r:id="" action="ppaction://media"/>
            <a:extLst>
              <a:ext uri="{FF2B5EF4-FFF2-40B4-BE49-F238E27FC236}">
                <a16:creationId xmlns:a16="http://schemas.microsoft.com/office/drawing/2014/main" id="{426CB2E9-77C0-A344-BDBB-A99CB276F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5063" y="60348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8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3917" y="1587739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>
                <a:latin typeface="Sassoon Primary" panose="020B0503020103030203" pitchFamily="34" charset="77"/>
              </a:rPr>
              <a:t>Is </a:t>
            </a:r>
            <a:r>
              <a:rPr lang="en-GB" sz="3300" dirty="0" err="1">
                <a:latin typeface="Sassoon Primary" panose="020B0503020103030203" pitchFamily="34" charset="77"/>
              </a:rPr>
              <a:t>toigh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leam</a:t>
            </a:r>
            <a:r>
              <a:rPr lang="en-GB" sz="3300" dirty="0">
                <a:latin typeface="Sassoon Primary" panose="020B0503020103030203" pitchFamily="34" charset="77"/>
              </a:rPr>
              <a:t> a </a:t>
            </a:r>
            <a:r>
              <a:rPr lang="en-GB" sz="3300" dirty="0" err="1">
                <a:latin typeface="Sassoon Primary" panose="020B0503020103030203" pitchFamily="34" charset="77"/>
              </a:rPr>
              <a:t>bhith</a:t>
            </a:r>
            <a:r>
              <a:rPr lang="en-GB" sz="3300" dirty="0">
                <a:latin typeface="Sassoon Primary" panose="020B0503020103030203" pitchFamily="34" charset="77"/>
              </a:rPr>
              <a:t> a' </a:t>
            </a:r>
            <a:r>
              <a:rPr lang="en-GB" sz="3300" dirty="0" err="1">
                <a:latin typeface="Sassoon Primary" panose="020B0503020103030203" pitchFamily="34" charset="77"/>
              </a:rPr>
              <a:t>sireadh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bhiastagan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B128AF-D769-A844-9F92-95B94807A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663" y="2644009"/>
            <a:ext cx="3314700" cy="3314700"/>
          </a:xfrm>
          <a:prstGeom prst="rect">
            <a:avLst/>
          </a:prstGeom>
        </p:spPr>
      </p:pic>
      <p:pic>
        <p:nvPicPr>
          <p:cNvPr id="2" name="Online Media 1" descr="195.wav">
            <a:hlinkClick r:id="" action="ppaction://media"/>
            <a:extLst>
              <a:ext uri="{FF2B5EF4-FFF2-40B4-BE49-F238E27FC236}">
                <a16:creationId xmlns:a16="http://schemas.microsoft.com/office/drawing/2014/main" id="{C37939B4-8B53-0045-9A98-EEB7EF960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5628" y="59587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3917" y="1587739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>
                <a:latin typeface="Sassoon Primary" panose="020B0503020103030203" pitchFamily="34" charset="77"/>
              </a:rPr>
              <a:t>Is </a:t>
            </a:r>
            <a:r>
              <a:rPr lang="en-GB" sz="3300" dirty="0" err="1">
                <a:latin typeface="Sassoon Primary" panose="020B0503020103030203" pitchFamily="34" charset="77"/>
              </a:rPr>
              <a:t>toigh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leam</a:t>
            </a:r>
            <a:r>
              <a:rPr lang="en-GB" sz="3300" dirty="0">
                <a:latin typeface="Sassoon Primary" panose="020B0503020103030203" pitchFamily="34" charset="77"/>
              </a:rPr>
              <a:t> a </a:t>
            </a:r>
            <a:r>
              <a:rPr lang="en-GB" sz="3300" dirty="0" err="1">
                <a:latin typeface="Sassoon Primary" panose="020B0503020103030203" pitchFamily="34" charset="77"/>
              </a:rPr>
              <a:t>bhith</a:t>
            </a:r>
            <a:r>
              <a:rPr lang="en-GB" sz="3300" dirty="0">
                <a:latin typeface="Sassoon Primary" panose="020B0503020103030203" pitchFamily="34" charset="77"/>
              </a:rPr>
              <a:t> a' </a:t>
            </a:r>
            <a:r>
              <a:rPr lang="en-GB" sz="3300" dirty="0" err="1">
                <a:latin typeface="Sassoon Primary" panose="020B0503020103030203" pitchFamily="34" charset="77"/>
              </a:rPr>
              <a:t>biadhadh</a:t>
            </a:r>
            <a:r>
              <a:rPr lang="en-GB" sz="3300" dirty="0">
                <a:latin typeface="Sassoon Primary" panose="020B0503020103030203" pitchFamily="34" charset="77"/>
              </a:rPr>
              <a:t> nan </a:t>
            </a:r>
            <a:r>
              <a:rPr lang="en-GB" sz="3300" dirty="0" err="1">
                <a:latin typeface="Sassoon Primary" panose="020B0503020103030203" pitchFamily="34" charset="77"/>
              </a:rPr>
              <a:t>eun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177C6-C2F1-8A4B-8201-ED41F7D8A6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39" y="2406869"/>
            <a:ext cx="2861441" cy="3641834"/>
          </a:xfrm>
          <a:prstGeom prst="rect">
            <a:avLst/>
          </a:prstGeom>
        </p:spPr>
      </p:pic>
      <p:pic>
        <p:nvPicPr>
          <p:cNvPr id="2" name="Online Media 1" descr="196.wav">
            <a:hlinkClick r:id="" action="ppaction://media"/>
            <a:extLst>
              <a:ext uri="{FF2B5EF4-FFF2-40B4-BE49-F238E27FC236}">
                <a16:creationId xmlns:a16="http://schemas.microsoft.com/office/drawing/2014/main" id="{4B63C0EC-12FC-0C42-B1FD-36822AD67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1829" y="5918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8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FC9124-5D9F-CA49-A06B-E909201585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91" r="12629" b="13585"/>
          <a:stretch/>
        </p:blipFill>
        <p:spPr>
          <a:xfrm>
            <a:off x="2993571" y="2129971"/>
            <a:ext cx="3744686" cy="43216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3917" y="1587739"/>
            <a:ext cx="8178192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GB" sz="3300" dirty="0">
                <a:latin typeface="Sassoon Primary" panose="020B0503020103030203" pitchFamily="34" charset="77"/>
              </a:rPr>
              <a:t>Is </a:t>
            </a:r>
            <a:r>
              <a:rPr lang="en-GB" sz="3300" dirty="0" err="1">
                <a:latin typeface="Sassoon Primary" panose="020B0503020103030203" pitchFamily="34" charset="77"/>
              </a:rPr>
              <a:t>toigh</a:t>
            </a:r>
            <a:r>
              <a:rPr lang="en-GB" sz="3300" dirty="0">
                <a:latin typeface="Sassoon Primary" panose="020B0503020103030203" pitchFamily="34" charset="77"/>
              </a:rPr>
              <a:t> leam a </a:t>
            </a:r>
            <a:r>
              <a:rPr lang="en-GB" sz="3300" dirty="0" err="1">
                <a:latin typeface="Sassoon Primary" panose="020B0503020103030203" pitchFamily="34" charset="77"/>
              </a:rPr>
              <a:t>bhith</a:t>
            </a:r>
            <a:r>
              <a:rPr lang="en-GB" sz="3300" dirty="0">
                <a:latin typeface="Sassoon Primary" panose="020B0503020103030203" pitchFamily="34" charset="77"/>
              </a:rPr>
              <a:t> a’ </a:t>
            </a:r>
            <a:r>
              <a:rPr lang="en-GB" sz="3300" dirty="0" err="1">
                <a:latin typeface="Sassoon Primary" panose="020B0503020103030203" pitchFamily="34" charset="77"/>
              </a:rPr>
              <a:t>biathadh</a:t>
            </a:r>
            <a:r>
              <a:rPr lang="en-GB" sz="3300" dirty="0">
                <a:latin typeface="Sassoon Primary" panose="020B0503020103030203" pitchFamily="34" charset="77"/>
              </a:rPr>
              <a:t> </a:t>
            </a:r>
            <a:r>
              <a:rPr lang="en-GB" sz="3300" dirty="0" err="1">
                <a:latin typeface="Sassoon Primary" panose="020B0503020103030203" pitchFamily="34" charset="77"/>
              </a:rPr>
              <a:t>lusan</a:t>
            </a:r>
            <a:r>
              <a:rPr lang="en-GB" sz="3300" dirty="0">
                <a:latin typeface="Sassoon Primary" panose="020B0503020103030203" pitchFamily="34" charset="77"/>
              </a:rPr>
              <a:t>.</a:t>
            </a:r>
            <a:endParaRPr lang="en-GB" sz="3300" dirty="0">
              <a:latin typeface="Sassoon Primary" panose="020B050302010303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nline Media 3" descr="197.wav">
            <a:hlinkClick r:id="" action="ppaction://media"/>
            <a:extLst>
              <a:ext uri="{FF2B5EF4-FFF2-40B4-BE49-F238E27FC236}">
                <a16:creationId xmlns:a16="http://schemas.microsoft.com/office/drawing/2014/main" id="{5BBF5980-DE57-F14D-829D-E760B8FD9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3783" y="59073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8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508</TotalTime>
  <Words>225</Words>
  <Application>Microsoft Macintosh PowerPoint</Application>
  <PresentationFormat>On-screen Show (4:3)</PresentationFormat>
  <Paragraphs>33</Paragraphs>
  <Slides>11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 Light</vt:lpstr>
      <vt:lpstr>Sassoon Primary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Tearlach</dc:creator>
  <cp:lastModifiedBy>Anne McCormack</cp:lastModifiedBy>
  <cp:revision>48</cp:revision>
  <dcterms:created xsi:type="dcterms:W3CDTF">2018-09-18T11:19:59Z</dcterms:created>
  <dcterms:modified xsi:type="dcterms:W3CDTF">2020-01-21T15:42:01Z</dcterms:modified>
</cp:coreProperties>
</file>