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75" r:id="rId2"/>
    <p:sldId id="273" r:id="rId3"/>
    <p:sldId id="259" r:id="rId4"/>
    <p:sldId id="274" r:id="rId5"/>
    <p:sldId id="260" r:id="rId6"/>
    <p:sldId id="264" r:id="rId7"/>
    <p:sldId id="266" r:id="rId8"/>
    <p:sldId id="276" r:id="rId9"/>
    <p:sldId id="268" r:id="rId10"/>
    <p:sldId id="269" r:id="rId11"/>
    <p:sldId id="270" r:id="rId12"/>
    <p:sldId id="277" r:id="rId13"/>
    <p:sldId id="278" r:id="rId14"/>
    <p:sldId id="280" r:id="rId15"/>
    <p:sldId id="281" r:id="rId16"/>
    <p:sldId id="282" r:id="rId17"/>
    <p:sldId id="283" r:id="rId18"/>
    <p:sldId id="284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Sassoon Primary" panose="020B0503020103030203" pitchFamily="34" charset="77"/>
      <p:regular r:id="rId27"/>
      <p:bold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94"/>
  </p:normalViewPr>
  <p:slideViewPr>
    <p:cSldViewPr snapToGrid="0">
      <p:cViewPr varScale="1">
        <p:scale>
          <a:sx n="117" d="100"/>
          <a:sy n="117" d="100"/>
        </p:scale>
        <p:origin x="19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8DC09-B74E-4D96-8D86-733B42CBA799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A05FD-C6F5-454F-B8DA-07B2743790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91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do we need when we are outside?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396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Rain coat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803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umbrella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177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the weather is sunny</a:t>
            </a:r>
            <a:r>
              <a:rPr lang="en-GB" baseline="0" dirty="0"/>
              <a:t>, we need…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037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578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sunglasses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907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462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 shirt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16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sandals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435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Sun</a:t>
            </a:r>
            <a:r>
              <a:rPr lang="en-GB" baseline="0" dirty="0"/>
              <a:t> cream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694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</a:t>
            </a:r>
            <a:r>
              <a:rPr lang="en-GB" baseline="0" dirty="0"/>
              <a:t> the weather is cold, we need…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052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boots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776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scarf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156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134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088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gloves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720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the weather is wet, we need…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973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boots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151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840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160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07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912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269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640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090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241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307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140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97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66D60B-B6C6-464D-A819-A4ABDD9426D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9D2E99-199E-6747-9F48-F45FF2C88D9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20FF5C-B439-4A4A-A231-DAF59F0558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84" y="5970531"/>
            <a:ext cx="8372475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52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png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.png"/><Relationship Id="rId5" Type="http://schemas.openxmlformats.org/officeDocument/2006/relationships/image" Target="../media/image14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.png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.png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4.png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4.png"/><Relationship Id="rId5" Type="http://schemas.openxmlformats.org/officeDocument/2006/relationships/image" Target="../media/image19.em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57302"/>
            <a:ext cx="9144000" cy="1064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000" dirty="0" err="1">
                <a:latin typeface="Sassoon Primary" panose="020B0503020103030203" pitchFamily="34" charset="77"/>
              </a:rPr>
              <a:t>Dè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bhios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sinn</a:t>
            </a:r>
            <a:r>
              <a:rPr lang="en-GB" sz="3000" dirty="0">
                <a:latin typeface="Sassoon Primary" panose="020B0503020103030203" pitchFamily="34" charset="77"/>
              </a:rPr>
              <a:t> ag </a:t>
            </a:r>
            <a:r>
              <a:rPr lang="en-GB" sz="3000" dirty="0" err="1">
                <a:latin typeface="Sassoon Primary" panose="020B0503020103030203" pitchFamily="34" charset="77"/>
              </a:rPr>
              <a:t>iarraidh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br>
              <a:rPr lang="en-GB" sz="3000" dirty="0">
                <a:latin typeface="Sassoon Primary" panose="020B0503020103030203" pitchFamily="34" charset="77"/>
              </a:rPr>
            </a:br>
            <a:r>
              <a:rPr lang="en-GB" sz="3000" dirty="0" err="1">
                <a:latin typeface="Sassoon Primary" panose="020B0503020103030203" pitchFamily="34" charset="77"/>
              </a:rPr>
              <a:t>nuair</a:t>
            </a:r>
            <a:r>
              <a:rPr lang="en-GB" sz="3000" dirty="0">
                <a:latin typeface="Sassoon Primary" panose="020B0503020103030203" pitchFamily="34" charset="77"/>
              </a:rPr>
              <a:t> a </a:t>
            </a:r>
            <a:r>
              <a:rPr lang="en-GB" sz="3000" dirty="0" err="1">
                <a:latin typeface="Sassoon Primary" panose="020B0503020103030203" pitchFamily="34" charset="77"/>
              </a:rPr>
              <a:t>bhios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sinn</a:t>
            </a:r>
            <a:r>
              <a:rPr lang="en-GB" sz="3000" dirty="0">
                <a:latin typeface="Sassoon Primary" panose="020B0503020103030203" pitchFamily="34" charset="77"/>
              </a:rPr>
              <a:t> a-</a:t>
            </a:r>
            <a:r>
              <a:rPr lang="en-GB" sz="3000" dirty="0" err="1">
                <a:latin typeface="Sassoon Primary" panose="020B0503020103030203" pitchFamily="34" charset="77"/>
              </a:rPr>
              <a:t>muigh</a:t>
            </a:r>
            <a:r>
              <a:rPr lang="en-GB" sz="3000" dirty="0">
                <a:latin typeface="Sassoon Primary" panose="020B0503020103030203" pitchFamily="34" charset="77"/>
              </a:rPr>
              <a:t>?</a:t>
            </a:r>
            <a:endParaRPr lang="en-GB" sz="30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A2984F-BE39-CF47-BFAC-8B15FCEE1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6370" y="1974820"/>
            <a:ext cx="4307993" cy="4210490"/>
          </a:xfrm>
          <a:prstGeom prst="rect">
            <a:avLst/>
          </a:prstGeom>
        </p:spPr>
      </p:pic>
      <p:pic>
        <p:nvPicPr>
          <p:cNvPr id="3" name="Online Media 2" descr="222.wav">
            <a:hlinkClick r:id="" action="ppaction://media"/>
            <a:extLst>
              <a:ext uri="{FF2B5EF4-FFF2-40B4-BE49-F238E27FC236}">
                <a16:creationId xmlns:a16="http://schemas.microsoft.com/office/drawing/2014/main" id="{6568DF12-1415-F34F-AA71-ADCFB157C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0942" y="5866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7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1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còta-froise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396D3B-A9E1-BB49-927C-4DC37F54A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847" y="2354317"/>
            <a:ext cx="2490077" cy="3925614"/>
          </a:xfrm>
          <a:prstGeom prst="rect">
            <a:avLst/>
          </a:prstGeom>
        </p:spPr>
      </p:pic>
      <p:pic>
        <p:nvPicPr>
          <p:cNvPr id="5" name="Online Media 1" descr="230.wav">
            <a:hlinkClick r:id="" action="ppaction://media"/>
            <a:extLst>
              <a:ext uri="{FF2B5EF4-FFF2-40B4-BE49-F238E27FC236}">
                <a16:creationId xmlns:a16="http://schemas.microsoft.com/office/drawing/2014/main" id="{77F3435B-0BA0-9149-84EA-F8FC5A19C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3600" y="58735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1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1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sgàilean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5501BF-3721-B943-9761-C5D24E9FE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729" y="2659116"/>
            <a:ext cx="3184861" cy="3053255"/>
          </a:xfrm>
          <a:prstGeom prst="rect">
            <a:avLst/>
          </a:prstGeom>
        </p:spPr>
      </p:pic>
      <p:pic>
        <p:nvPicPr>
          <p:cNvPr id="2" name="Online Media 1" descr="231.wav">
            <a:hlinkClick r:id="" action="ppaction://media"/>
            <a:extLst>
              <a:ext uri="{FF2B5EF4-FFF2-40B4-BE49-F238E27FC236}">
                <a16:creationId xmlns:a16="http://schemas.microsoft.com/office/drawing/2014/main" id="{46BF5763-5D43-8D4B-B582-E849154D5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0943" y="5918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8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956" y="1598130"/>
            <a:ext cx="8843210" cy="564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000" dirty="0">
                <a:latin typeface="Sassoon Primary" panose="020B0503020103030203" pitchFamily="34" charset="77"/>
              </a:rPr>
              <a:t>Ma </a:t>
            </a:r>
            <a:r>
              <a:rPr lang="en-GB" sz="3000" dirty="0" err="1">
                <a:latin typeface="Sassoon Primary" panose="020B0503020103030203" pitchFamily="34" charset="77"/>
              </a:rPr>
              <a:t>bhios</a:t>
            </a:r>
            <a:r>
              <a:rPr lang="en-GB" sz="3000" dirty="0">
                <a:latin typeface="Sassoon Primary" panose="020B0503020103030203" pitchFamily="34" charset="77"/>
              </a:rPr>
              <a:t> an t-</a:t>
            </a:r>
            <a:r>
              <a:rPr lang="en-GB" sz="3000" dirty="0" err="1">
                <a:latin typeface="Sassoon Primary" panose="020B0503020103030203" pitchFamily="34" charset="77"/>
              </a:rPr>
              <a:t>sìde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grianach</a:t>
            </a:r>
            <a:r>
              <a:rPr lang="en-GB" sz="3000" dirty="0">
                <a:latin typeface="Sassoon Primary" panose="020B0503020103030203" pitchFamily="34" charset="77"/>
              </a:rPr>
              <a:t>, </a:t>
            </a:r>
            <a:r>
              <a:rPr lang="en-GB" sz="3000" dirty="0" err="1">
                <a:latin typeface="Sassoon Primary" panose="020B0503020103030203" pitchFamily="34" charset="77"/>
              </a:rPr>
              <a:t>bidh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feum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againn</a:t>
            </a:r>
            <a:r>
              <a:rPr lang="en-GB" sz="3000" dirty="0">
                <a:latin typeface="Sassoon Primary" panose="020B0503020103030203" pitchFamily="34" charset="77"/>
              </a:rPr>
              <a:t> air… </a:t>
            </a:r>
            <a:endParaRPr lang="en-GB" sz="30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u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3" y="758610"/>
            <a:ext cx="8800407" cy="6311548"/>
          </a:xfrm>
          <a:prstGeom prst="rect">
            <a:avLst/>
          </a:prstGeom>
        </p:spPr>
      </p:pic>
      <p:pic>
        <p:nvPicPr>
          <p:cNvPr id="2" name="Online Media 1" descr="232.wav">
            <a:hlinkClick r:id="" action="ppaction://media"/>
            <a:extLst>
              <a:ext uri="{FF2B5EF4-FFF2-40B4-BE49-F238E27FC236}">
                <a16:creationId xmlns:a16="http://schemas.microsoft.com/office/drawing/2014/main" id="{F3790CF3-35B1-1A49-B49A-D5B90802F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3600" y="5918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1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ceap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0F99A5-5AC4-9E42-A00B-7A8CD8B66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311" y="3116498"/>
            <a:ext cx="4876800" cy="2143371"/>
          </a:xfrm>
          <a:prstGeom prst="rect">
            <a:avLst/>
          </a:prstGeom>
        </p:spPr>
      </p:pic>
      <p:pic>
        <p:nvPicPr>
          <p:cNvPr id="3" name="Online Media 2" descr="233.wav">
            <a:hlinkClick r:id="" action="ppaction://media"/>
            <a:extLst>
              <a:ext uri="{FF2B5EF4-FFF2-40B4-BE49-F238E27FC236}">
                <a16:creationId xmlns:a16="http://schemas.microsoft.com/office/drawing/2014/main" id="{BCD7EB31-EA51-EB49-9C41-41E0F4AA4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2714" y="59508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1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speuclairean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>
                <a:latin typeface="Sassoon Primary" panose="020B0503020103030203" pitchFamily="34" charset="77"/>
              </a:rPr>
              <a:t>dubha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892730-FD31-6E4B-843E-386DF258A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924" y="3003428"/>
            <a:ext cx="5023945" cy="1926722"/>
          </a:xfrm>
          <a:prstGeom prst="rect">
            <a:avLst/>
          </a:prstGeom>
        </p:spPr>
      </p:pic>
      <p:pic>
        <p:nvPicPr>
          <p:cNvPr id="3" name="Online Media 2" descr="234.wav">
            <a:hlinkClick r:id="" action="ppaction://media"/>
            <a:extLst>
              <a:ext uri="{FF2B5EF4-FFF2-40B4-BE49-F238E27FC236}">
                <a16:creationId xmlns:a16="http://schemas.microsoft.com/office/drawing/2014/main" id="{985E09CB-3C3E-3E4A-807F-83F260144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3599" y="59617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8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1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briogais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ghoirid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33B8B3-C88E-5942-8318-3ACD0BA33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021" y="2832099"/>
            <a:ext cx="2423729" cy="2275337"/>
          </a:xfrm>
          <a:prstGeom prst="rect">
            <a:avLst/>
          </a:prstGeom>
        </p:spPr>
      </p:pic>
      <p:pic>
        <p:nvPicPr>
          <p:cNvPr id="2" name="Online Media 1" descr="235.wav">
            <a:hlinkClick r:id="" action="ppaction://media"/>
            <a:extLst>
              <a:ext uri="{FF2B5EF4-FFF2-40B4-BE49-F238E27FC236}">
                <a16:creationId xmlns:a16="http://schemas.microsoft.com/office/drawing/2014/main" id="{1597758F-D43D-6B47-84E9-41187F664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0685" y="59290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2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1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lèine</a:t>
            </a:r>
            <a:r>
              <a:rPr lang="en-GB" sz="3300" dirty="0">
                <a:latin typeface="Sassoon Primary" panose="020B0503020103030203" pitchFamily="34" charset="77"/>
              </a:rPr>
              <a:t>-t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F1FBB8-D432-C24B-84D6-55D4AB16D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084" y="2511972"/>
            <a:ext cx="3363603" cy="3162791"/>
          </a:xfrm>
          <a:prstGeom prst="rect">
            <a:avLst/>
          </a:prstGeom>
        </p:spPr>
      </p:pic>
      <p:pic>
        <p:nvPicPr>
          <p:cNvPr id="3" name="Online Media 2" descr="236.wav">
            <a:hlinkClick r:id="" action="ppaction://media"/>
            <a:extLst>
              <a:ext uri="{FF2B5EF4-FFF2-40B4-BE49-F238E27FC236}">
                <a16:creationId xmlns:a16="http://schemas.microsoft.com/office/drawing/2014/main" id="{485FB89F-7FD3-DB45-8D5C-EEE0B7518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0686" y="59399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7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1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cuaranan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B25B40-8287-BA42-83D0-6E3C410E22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32" y="2426867"/>
            <a:ext cx="3851507" cy="3106829"/>
          </a:xfrm>
          <a:prstGeom prst="rect">
            <a:avLst/>
          </a:prstGeom>
        </p:spPr>
      </p:pic>
      <p:pic>
        <p:nvPicPr>
          <p:cNvPr id="2" name="Online Media 1" descr="237.wav">
            <a:hlinkClick r:id="" action="ppaction://media"/>
            <a:extLst>
              <a:ext uri="{FF2B5EF4-FFF2-40B4-BE49-F238E27FC236}">
                <a16:creationId xmlns:a16="http://schemas.microsoft.com/office/drawing/2014/main" id="{CD2C2EED-A6F5-AD43-943E-B5C58B2C0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1571" y="59290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6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1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cè-grèine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6599E-D9CB-8944-B2A5-FDF467511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65" y="2543503"/>
            <a:ext cx="2054442" cy="3518995"/>
          </a:xfrm>
          <a:prstGeom prst="rect">
            <a:avLst/>
          </a:prstGeom>
        </p:spPr>
      </p:pic>
      <p:pic>
        <p:nvPicPr>
          <p:cNvPr id="2" name="Online Media 1" descr="238.wav">
            <a:hlinkClick r:id="" action="ppaction://media"/>
            <a:extLst>
              <a:ext uri="{FF2B5EF4-FFF2-40B4-BE49-F238E27FC236}">
                <a16:creationId xmlns:a16="http://schemas.microsoft.com/office/drawing/2014/main" id="{85E164AD-AC53-5E42-9C0C-527433ECE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5999" y="59073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9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0"/>
            <a:ext cx="8542421" cy="57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000" dirty="0">
                <a:latin typeface="Sassoon Primary" panose="020B0503020103030203" pitchFamily="34" charset="77"/>
              </a:rPr>
              <a:t>Ma </a:t>
            </a:r>
            <a:r>
              <a:rPr lang="en-GB" sz="3000" dirty="0" err="1">
                <a:latin typeface="Sassoon Primary" panose="020B0503020103030203" pitchFamily="34" charset="77"/>
              </a:rPr>
              <a:t>bhios</a:t>
            </a:r>
            <a:r>
              <a:rPr lang="en-GB" sz="3000" dirty="0">
                <a:latin typeface="Sassoon Primary" panose="020B0503020103030203" pitchFamily="34" charset="77"/>
              </a:rPr>
              <a:t> an t-</a:t>
            </a:r>
            <a:r>
              <a:rPr lang="en-GB" sz="3000" dirty="0" err="1">
                <a:latin typeface="Sassoon Primary" panose="020B0503020103030203" pitchFamily="34" charset="77"/>
              </a:rPr>
              <a:t>sìde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fuar</a:t>
            </a:r>
            <a:r>
              <a:rPr lang="en-GB" sz="3000" dirty="0">
                <a:latin typeface="Sassoon Primary" panose="020B0503020103030203" pitchFamily="34" charset="77"/>
              </a:rPr>
              <a:t>, </a:t>
            </a:r>
            <a:r>
              <a:rPr lang="en-GB" sz="3000" dirty="0" err="1">
                <a:latin typeface="Sassoon Primary" panose="020B0503020103030203" pitchFamily="34" charset="77"/>
              </a:rPr>
              <a:t>bidh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feum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againn</a:t>
            </a:r>
            <a:r>
              <a:rPr lang="en-GB" sz="3000" dirty="0">
                <a:latin typeface="Sassoon Primary" panose="020B0503020103030203" pitchFamily="34" charset="77"/>
              </a:rPr>
              <a:t> air…</a:t>
            </a:r>
            <a:endParaRPr lang="en-GB" sz="30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no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836" y="2161361"/>
            <a:ext cx="4670328" cy="3502746"/>
          </a:xfrm>
          <a:prstGeom prst="rect">
            <a:avLst/>
          </a:prstGeom>
        </p:spPr>
      </p:pic>
      <p:pic>
        <p:nvPicPr>
          <p:cNvPr id="2" name="Online Media 1" descr="223.wav">
            <a:hlinkClick r:id="" action="ppaction://media"/>
            <a:extLst>
              <a:ext uri="{FF2B5EF4-FFF2-40B4-BE49-F238E27FC236}">
                <a16:creationId xmlns:a16="http://schemas.microsoft.com/office/drawing/2014/main" id="{C55EBED1-647B-CD42-B30A-21318BDF0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6629" y="58964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6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1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bòtannan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453E98-D783-584D-AF2F-58137252D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150" y="2656489"/>
            <a:ext cx="2679700" cy="3352800"/>
          </a:xfrm>
          <a:prstGeom prst="rect">
            <a:avLst/>
          </a:prstGeom>
        </p:spPr>
      </p:pic>
      <p:pic>
        <p:nvPicPr>
          <p:cNvPr id="3" name="Online Media 2" descr="224.wav">
            <a:hlinkClick r:id="" action="ppaction://media"/>
            <a:extLst>
              <a:ext uri="{FF2B5EF4-FFF2-40B4-BE49-F238E27FC236}">
                <a16:creationId xmlns:a16="http://schemas.microsoft.com/office/drawing/2014/main" id="{CBB4613A-20B6-6749-9002-81FA1D5C4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3599" y="60092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7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1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sgarfa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3E466-70C6-F140-A640-B86248F09E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267" y="2375338"/>
            <a:ext cx="1874595" cy="3693729"/>
          </a:xfrm>
          <a:prstGeom prst="rect">
            <a:avLst/>
          </a:prstGeom>
        </p:spPr>
      </p:pic>
      <p:pic>
        <p:nvPicPr>
          <p:cNvPr id="2" name="Online Media 1" descr="225.wav">
            <a:hlinkClick r:id="" action="ppaction://media"/>
            <a:extLst>
              <a:ext uri="{FF2B5EF4-FFF2-40B4-BE49-F238E27FC236}">
                <a16:creationId xmlns:a16="http://schemas.microsoft.com/office/drawing/2014/main" id="{AA0B9584-78E5-434D-BCD4-6EDD70C99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5371" y="59290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8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1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>
                <a:latin typeface="Sassoon Primary" panose="020B0503020103030203" pitchFamily="34" charset="77"/>
              </a:rPr>
              <a:t>ad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8E99E8-3D82-6C41-AB56-BE4C7A6D7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939" y="2634512"/>
            <a:ext cx="1859893" cy="2006727"/>
          </a:xfrm>
          <a:prstGeom prst="rect">
            <a:avLst/>
          </a:prstGeom>
        </p:spPr>
      </p:pic>
      <p:pic>
        <p:nvPicPr>
          <p:cNvPr id="3" name="Online Media 2" descr="226.wav">
            <a:hlinkClick r:id="" action="ppaction://media"/>
            <a:extLst>
              <a:ext uri="{FF2B5EF4-FFF2-40B4-BE49-F238E27FC236}">
                <a16:creationId xmlns:a16="http://schemas.microsoft.com/office/drawing/2014/main" id="{367F75CF-8515-6847-A14E-15C3BD189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0686" y="59617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6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0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còta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54C66E-B4BC-4D46-AB9D-D4701A799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348" y="2700720"/>
            <a:ext cx="2363076" cy="2953845"/>
          </a:xfrm>
          <a:prstGeom prst="rect">
            <a:avLst/>
          </a:prstGeom>
        </p:spPr>
      </p:pic>
      <p:pic>
        <p:nvPicPr>
          <p:cNvPr id="2" name="Online Media 1" descr="227.wav">
            <a:hlinkClick r:id="" action="ppaction://media"/>
            <a:extLst>
              <a:ext uri="{FF2B5EF4-FFF2-40B4-BE49-F238E27FC236}">
                <a16:creationId xmlns:a16="http://schemas.microsoft.com/office/drawing/2014/main" id="{279957FF-60A6-7B45-84FF-8BB92BC20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0686" y="5929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7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1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miotagan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DB2F86-4BD4-3A4B-B514-13FE2A810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0" y="2603500"/>
            <a:ext cx="2413000" cy="1651000"/>
          </a:xfrm>
          <a:prstGeom prst="rect">
            <a:avLst/>
          </a:prstGeom>
        </p:spPr>
      </p:pic>
      <p:pic>
        <p:nvPicPr>
          <p:cNvPr id="2" name="Online Media 1" descr="228.wav">
            <a:hlinkClick r:id="" action="ppaction://media"/>
            <a:extLst>
              <a:ext uri="{FF2B5EF4-FFF2-40B4-BE49-F238E27FC236}">
                <a16:creationId xmlns:a16="http://schemas.microsoft.com/office/drawing/2014/main" id="{39D27DF3-F720-D34C-8CB5-15D8EDB06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8914" y="59399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4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956" y="1598130"/>
            <a:ext cx="8843210" cy="57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000" dirty="0">
                <a:latin typeface="Sassoon Primary" panose="020B0503020103030203" pitchFamily="34" charset="77"/>
              </a:rPr>
              <a:t>Ma </a:t>
            </a:r>
            <a:r>
              <a:rPr lang="en-GB" sz="3000" dirty="0" err="1">
                <a:latin typeface="Sassoon Primary" panose="020B0503020103030203" pitchFamily="34" charset="77"/>
              </a:rPr>
              <a:t>bhios</a:t>
            </a:r>
            <a:r>
              <a:rPr lang="en-GB" sz="3000" dirty="0">
                <a:latin typeface="Sassoon Primary" panose="020B0503020103030203" pitchFamily="34" charset="77"/>
              </a:rPr>
              <a:t> an t-</a:t>
            </a:r>
            <a:r>
              <a:rPr lang="en-GB" sz="3000" dirty="0" err="1">
                <a:latin typeface="Sassoon Primary" panose="020B0503020103030203" pitchFamily="34" charset="77"/>
              </a:rPr>
              <a:t>sìde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fliuch</a:t>
            </a:r>
            <a:r>
              <a:rPr lang="en-GB" sz="3000" dirty="0">
                <a:latin typeface="Sassoon Primary" panose="020B0503020103030203" pitchFamily="34" charset="77"/>
              </a:rPr>
              <a:t>, </a:t>
            </a:r>
            <a:r>
              <a:rPr lang="en-GB" sz="3000" dirty="0" err="1">
                <a:latin typeface="Sassoon Primary" panose="020B0503020103030203" pitchFamily="34" charset="77"/>
              </a:rPr>
              <a:t>bidh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feum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againn</a:t>
            </a:r>
            <a:r>
              <a:rPr lang="en-GB" sz="3000" dirty="0">
                <a:latin typeface="Sassoon Primary" panose="020B0503020103030203" pitchFamily="34" charset="77"/>
              </a:rPr>
              <a:t> air…</a:t>
            </a:r>
            <a:endParaRPr lang="en-GB" sz="30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rain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360" y="2846626"/>
            <a:ext cx="4414286" cy="3310715"/>
          </a:xfrm>
          <a:prstGeom prst="rect">
            <a:avLst/>
          </a:prstGeom>
        </p:spPr>
      </p:pic>
      <p:pic>
        <p:nvPicPr>
          <p:cNvPr id="2" name="Online Media 1" descr="229.wav">
            <a:hlinkClick r:id="" action="ppaction://media"/>
            <a:extLst>
              <a:ext uri="{FF2B5EF4-FFF2-40B4-BE49-F238E27FC236}">
                <a16:creationId xmlns:a16="http://schemas.microsoft.com/office/drawing/2014/main" id="{7E3E1882-FB19-834B-939D-684A18ADE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5371" y="58964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1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1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bòtannan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E6CB4-0F3C-AB45-9504-055EF06BA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8986" y="2463800"/>
            <a:ext cx="1701800" cy="3759200"/>
          </a:xfrm>
          <a:prstGeom prst="rect">
            <a:avLst/>
          </a:prstGeom>
        </p:spPr>
      </p:pic>
      <p:pic>
        <p:nvPicPr>
          <p:cNvPr id="5" name="Online Media 2" descr="224.wav">
            <a:hlinkClick r:id="" action="ppaction://media"/>
            <a:extLst>
              <a:ext uri="{FF2B5EF4-FFF2-40B4-BE49-F238E27FC236}">
                <a16:creationId xmlns:a16="http://schemas.microsoft.com/office/drawing/2014/main" id="{BF76E0CF-C43B-0B46-815D-D01082B8E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6256" y="58964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6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439</TotalTime>
  <Words>125</Words>
  <Application>Microsoft Macintosh PowerPoint</Application>
  <PresentationFormat>On-screen Show (4:3)</PresentationFormat>
  <Paragraphs>54</Paragraphs>
  <Slides>18</Slides>
  <Notes>18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 Light</vt:lpstr>
      <vt:lpstr>Sassoon Primary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Tearlach</dc:creator>
  <cp:lastModifiedBy>Anne McCormack</cp:lastModifiedBy>
  <cp:revision>45</cp:revision>
  <dcterms:created xsi:type="dcterms:W3CDTF">2018-09-18T11:19:59Z</dcterms:created>
  <dcterms:modified xsi:type="dcterms:W3CDTF">2020-01-15T12:24:18Z</dcterms:modified>
</cp:coreProperties>
</file>