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50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3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5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2B4046E-47B1-F34C-BE56-A6025297D615}" type="datetimeFigureOut"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B4DB5B-DBC3-0E4E-B130-E0EFFAB6B8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55764-2B52-854F-8C90-93E49107B1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4990556" y="2735769"/>
            <a:ext cx="299258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ceann</a:t>
            </a:r>
          </a:p>
        </p:txBody>
      </p:sp>
      <p:pic>
        <p:nvPicPr>
          <p:cNvPr id="9" name="Picture 8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6173" r="49206" b="51852"/>
          <a:stretch/>
        </p:blipFill>
        <p:spPr>
          <a:xfrm>
            <a:off x="1651075" y="806206"/>
            <a:ext cx="1963723" cy="5288438"/>
          </a:xfrm>
          <a:prstGeom prst="rect">
            <a:avLst/>
          </a:prstGeom>
        </p:spPr>
      </p:pic>
      <p:sp>
        <p:nvSpPr>
          <p:cNvPr id="10" name="Right Arrow 8"/>
          <p:cNvSpPr/>
          <p:nvPr/>
        </p:nvSpPr>
        <p:spPr>
          <a:xfrm rot="9241731">
            <a:off x="3466534" y="1315465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01.wav">
            <a:hlinkClick r:id="" action="ppaction://media"/>
            <a:extLst>
              <a:ext uri="{FF2B5EF4-FFF2-40B4-BE49-F238E27FC236}">
                <a16:creationId xmlns:a16="http://schemas.microsoft.com/office/drawing/2014/main" id="{4E829D95-DB1A-4E4B-8389-EF5376C6A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2925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5" t="8025" r="18915" b="51852"/>
          <a:stretch/>
        </p:blipFill>
        <p:spPr>
          <a:xfrm>
            <a:off x="1411301" y="709084"/>
            <a:ext cx="2343900" cy="5228164"/>
          </a:xfrm>
          <a:prstGeom prst="rect">
            <a:avLst/>
          </a:prstGeom>
        </p:spPr>
      </p:pic>
      <p:sp>
        <p:nvSpPr>
          <p:cNvPr id="3" name="Right Arrow 10"/>
          <p:cNvSpPr/>
          <p:nvPr/>
        </p:nvSpPr>
        <p:spPr>
          <a:xfrm rot="10800000">
            <a:off x="3300148" y="4583332"/>
            <a:ext cx="1510145" cy="33251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4" name="Oval 6"/>
          <p:cNvSpPr/>
          <p:nvPr/>
        </p:nvSpPr>
        <p:spPr>
          <a:xfrm>
            <a:off x="2442976" y="4666461"/>
            <a:ext cx="235527" cy="166255"/>
          </a:xfrm>
          <a:prstGeom prst="ellipse">
            <a:avLst/>
          </a:prstGeom>
          <a:solidFill>
            <a:srgbClr val="FFCC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Oval 11"/>
          <p:cNvSpPr/>
          <p:nvPr/>
        </p:nvSpPr>
        <p:spPr>
          <a:xfrm>
            <a:off x="2980920" y="4666461"/>
            <a:ext cx="235527" cy="166255"/>
          </a:xfrm>
          <a:prstGeom prst="ellipse">
            <a:avLst/>
          </a:prstGeom>
          <a:solidFill>
            <a:srgbClr val="FFCC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6" name="TextBox 12"/>
          <p:cNvSpPr txBox="1"/>
          <p:nvPr/>
        </p:nvSpPr>
        <p:spPr>
          <a:xfrm>
            <a:off x="5034178" y="4213059"/>
            <a:ext cx="351358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glùinean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20DA293-1145-5E4D-9293-7E17F43C37D1}"/>
              </a:ext>
            </a:extLst>
          </p:cNvPr>
          <p:cNvSpPr/>
          <p:nvPr/>
        </p:nvSpPr>
        <p:spPr>
          <a:xfrm>
            <a:off x="781622" y="4583333"/>
            <a:ext cx="1510145" cy="33251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10.wav">
            <a:hlinkClick r:id="" action="ppaction://media"/>
            <a:extLst>
              <a:ext uri="{FF2B5EF4-FFF2-40B4-BE49-F238E27FC236}">
                <a16:creationId xmlns:a16="http://schemas.microsoft.com/office/drawing/2014/main" id="{08CA910B-FE4C-F14F-A418-5A4172D69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1314" y="59372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53241" r="18783" b="4967"/>
          <a:stretch/>
        </p:blipFill>
        <p:spPr>
          <a:xfrm>
            <a:off x="2821661" y="665633"/>
            <a:ext cx="1947336" cy="5610284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5676358" y="2736113"/>
            <a:ext cx="275705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cas</a:t>
            </a:r>
          </a:p>
        </p:txBody>
      </p:sp>
      <p:sp>
        <p:nvSpPr>
          <p:cNvPr id="4" name="Right Arrow 1"/>
          <p:cNvSpPr/>
          <p:nvPr/>
        </p:nvSpPr>
        <p:spPr>
          <a:xfrm rot="678135">
            <a:off x="1692909" y="5127672"/>
            <a:ext cx="1828800" cy="38117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11.wav">
            <a:hlinkClick r:id="" action="ppaction://media"/>
            <a:extLst>
              <a:ext uri="{FF2B5EF4-FFF2-40B4-BE49-F238E27FC236}">
                <a16:creationId xmlns:a16="http://schemas.microsoft.com/office/drawing/2014/main" id="{C2E25ACE-15E2-0645-963C-61A7ABA0C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7771" y="58695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53241" r="18783" b="4967"/>
          <a:stretch/>
        </p:blipFill>
        <p:spPr>
          <a:xfrm>
            <a:off x="2821661" y="665633"/>
            <a:ext cx="1947336" cy="5610284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4990558" y="2942596"/>
            <a:ext cx="275705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casan</a:t>
            </a:r>
          </a:p>
        </p:txBody>
      </p:sp>
      <p:sp>
        <p:nvSpPr>
          <p:cNvPr id="4" name="Right Arrow 1"/>
          <p:cNvSpPr/>
          <p:nvPr/>
        </p:nvSpPr>
        <p:spPr>
          <a:xfrm rot="571886">
            <a:off x="2124435" y="5271760"/>
            <a:ext cx="1394459" cy="28152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Left Arrow 8"/>
          <p:cNvSpPr/>
          <p:nvPr/>
        </p:nvSpPr>
        <p:spPr>
          <a:xfrm rot="20733576">
            <a:off x="4314288" y="5141717"/>
            <a:ext cx="1460181" cy="267112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12.wav">
            <a:hlinkClick r:id="" action="ppaction://media"/>
            <a:extLst>
              <a:ext uri="{FF2B5EF4-FFF2-40B4-BE49-F238E27FC236}">
                <a16:creationId xmlns:a16="http://schemas.microsoft.com/office/drawing/2014/main" id="{629B7F09-B0BF-8143-B39C-555BB7E64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1213" y="58695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6386945" y="5185053"/>
            <a:ext cx="275705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cas</a:t>
            </a:r>
          </a:p>
        </p:txBody>
      </p:sp>
      <p:pic>
        <p:nvPicPr>
          <p:cNvPr id="5" name="Picture 4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53241" r="18783" b="4967"/>
          <a:stretch/>
        </p:blipFill>
        <p:spPr>
          <a:xfrm>
            <a:off x="2821661" y="665633"/>
            <a:ext cx="1947336" cy="5610284"/>
          </a:xfrm>
          <a:prstGeom prst="rect">
            <a:avLst/>
          </a:prstGeom>
        </p:spPr>
      </p:pic>
      <p:sp>
        <p:nvSpPr>
          <p:cNvPr id="4" name="Right Arrow 1"/>
          <p:cNvSpPr/>
          <p:nvPr/>
        </p:nvSpPr>
        <p:spPr>
          <a:xfrm rot="678135">
            <a:off x="1501920" y="5651443"/>
            <a:ext cx="1828800" cy="291633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6" name="Online Media 1" descr="11.wav">
            <a:hlinkClick r:id="" action="ppaction://media"/>
            <a:extLst>
              <a:ext uri="{FF2B5EF4-FFF2-40B4-BE49-F238E27FC236}">
                <a16:creationId xmlns:a16="http://schemas.microsoft.com/office/drawing/2014/main" id="{CCA551F1-6FDE-A34B-AEFE-9EA66A8B5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7771" y="58695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6024701" y="5098313"/>
            <a:ext cx="275705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casan</a:t>
            </a:r>
          </a:p>
        </p:txBody>
      </p:sp>
      <p:pic>
        <p:nvPicPr>
          <p:cNvPr id="6" name="Picture 5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53241" r="18783" b="4967"/>
          <a:stretch/>
        </p:blipFill>
        <p:spPr>
          <a:xfrm>
            <a:off x="2821661" y="665633"/>
            <a:ext cx="1947336" cy="5610284"/>
          </a:xfrm>
          <a:prstGeom prst="rect">
            <a:avLst/>
          </a:prstGeom>
        </p:spPr>
      </p:pic>
      <p:sp>
        <p:nvSpPr>
          <p:cNvPr id="4" name="Right Arrow 1"/>
          <p:cNvSpPr/>
          <p:nvPr/>
        </p:nvSpPr>
        <p:spPr>
          <a:xfrm rot="571886">
            <a:off x="2124434" y="5683715"/>
            <a:ext cx="1394459" cy="28152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Left Arrow 8"/>
          <p:cNvSpPr/>
          <p:nvPr/>
        </p:nvSpPr>
        <p:spPr>
          <a:xfrm rot="20733576">
            <a:off x="4354529" y="5633792"/>
            <a:ext cx="1460181" cy="267112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7" name="Online Media 1" descr="12.wav">
            <a:hlinkClick r:id="" action="ppaction://media"/>
            <a:extLst>
              <a:ext uri="{FF2B5EF4-FFF2-40B4-BE49-F238E27FC236}">
                <a16:creationId xmlns:a16="http://schemas.microsoft.com/office/drawing/2014/main" id="{C9C1B7C0-7700-C640-8C74-22937CBD5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1213" y="58695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4990557" y="2735768"/>
            <a:ext cx="357136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gualann</a:t>
            </a:r>
          </a:p>
        </p:txBody>
      </p:sp>
      <p:pic>
        <p:nvPicPr>
          <p:cNvPr id="7" name="Picture 6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0" t="7716" r="6746" b="52932"/>
          <a:stretch/>
        </p:blipFill>
        <p:spPr>
          <a:xfrm>
            <a:off x="1799168" y="1392595"/>
            <a:ext cx="1777998" cy="4823290"/>
          </a:xfrm>
          <a:prstGeom prst="rect">
            <a:avLst/>
          </a:prstGeom>
        </p:spPr>
      </p:pic>
      <p:sp>
        <p:nvSpPr>
          <p:cNvPr id="5" name="Right Arrow 8"/>
          <p:cNvSpPr/>
          <p:nvPr/>
        </p:nvSpPr>
        <p:spPr>
          <a:xfrm rot="9241731">
            <a:off x="3307784" y="2800351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02.wav">
            <a:hlinkClick r:id="" action="ppaction://media"/>
            <a:extLst>
              <a:ext uri="{FF2B5EF4-FFF2-40B4-BE49-F238E27FC236}">
                <a16:creationId xmlns:a16="http://schemas.microsoft.com/office/drawing/2014/main" id="{5D8D347F-BDFA-E540-8E9B-D5891455E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4832" y="5809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4905483" y="2725990"/>
            <a:ext cx="376226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guailnean</a:t>
            </a:r>
          </a:p>
        </p:txBody>
      </p:sp>
      <p:pic>
        <p:nvPicPr>
          <p:cNvPr id="6" name="Picture 5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0" t="7716" r="6746" b="52932"/>
          <a:stretch/>
        </p:blipFill>
        <p:spPr>
          <a:xfrm>
            <a:off x="2169585" y="1349556"/>
            <a:ext cx="1777998" cy="4823290"/>
          </a:xfrm>
          <a:prstGeom prst="rect">
            <a:avLst/>
          </a:prstGeom>
        </p:spPr>
      </p:pic>
      <p:sp>
        <p:nvSpPr>
          <p:cNvPr id="7" name="Right Arrow 8"/>
          <p:cNvSpPr/>
          <p:nvPr/>
        </p:nvSpPr>
        <p:spPr>
          <a:xfrm rot="9241731">
            <a:off x="3678201" y="2757312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8" name="Right Arrow 8"/>
          <p:cNvSpPr/>
          <p:nvPr/>
        </p:nvSpPr>
        <p:spPr>
          <a:xfrm rot="1788451">
            <a:off x="1047184" y="2534588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03.wav">
            <a:hlinkClick r:id="" action="ppaction://media"/>
            <a:extLst>
              <a:ext uri="{FF2B5EF4-FFF2-40B4-BE49-F238E27FC236}">
                <a16:creationId xmlns:a16="http://schemas.microsoft.com/office/drawing/2014/main" id="{4590397A-4675-2D40-8E5A-B2ABED5A5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6000" y="58855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6327" r="62434" b="50771"/>
          <a:stretch/>
        </p:blipFill>
        <p:spPr>
          <a:xfrm>
            <a:off x="1400486" y="1166270"/>
            <a:ext cx="2557682" cy="5078820"/>
          </a:xfrm>
          <a:prstGeom prst="rect">
            <a:avLst/>
          </a:prstGeom>
        </p:spPr>
      </p:pic>
      <p:sp>
        <p:nvSpPr>
          <p:cNvPr id="3" name="Right Arrow 6"/>
          <p:cNvSpPr/>
          <p:nvPr/>
        </p:nvSpPr>
        <p:spPr>
          <a:xfrm rot="12553834">
            <a:off x="2982009" y="4005874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1524" y="2714042"/>
            <a:ext cx="364012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gàirdean</a:t>
            </a:r>
          </a:p>
        </p:txBody>
      </p:sp>
      <p:pic>
        <p:nvPicPr>
          <p:cNvPr id="2" name="Online Media 1" descr="04.wav">
            <a:hlinkClick r:id="" action="ppaction://media"/>
            <a:extLst>
              <a:ext uri="{FF2B5EF4-FFF2-40B4-BE49-F238E27FC236}">
                <a16:creationId xmlns:a16="http://schemas.microsoft.com/office/drawing/2014/main" id="{6E6FC569-B9D7-DD42-9742-42997220A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0429" y="5838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6327" r="62434" b="50771"/>
          <a:stretch/>
        </p:blipFill>
        <p:spPr>
          <a:xfrm>
            <a:off x="2257736" y="1166270"/>
            <a:ext cx="2557682" cy="5078820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4572000" y="2724882"/>
            <a:ext cx="47420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gàirdeanan</a:t>
            </a:r>
          </a:p>
        </p:txBody>
      </p:sp>
      <p:sp>
        <p:nvSpPr>
          <p:cNvPr id="11" name="Right Arrow 6"/>
          <p:cNvSpPr/>
          <p:nvPr/>
        </p:nvSpPr>
        <p:spPr>
          <a:xfrm rot="12553834">
            <a:off x="3839259" y="4005874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12" name="Right Arrow 6"/>
          <p:cNvSpPr/>
          <p:nvPr/>
        </p:nvSpPr>
        <p:spPr>
          <a:xfrm>
            <a:off x="1261159" y="3705682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05.wav">
            <a:hlinkClick r:id="" action="ppaction://media"/>
            <a:extLst>
              <a:ext uri="{FF2B5EF4-FFF2-40B4-BE49-F238E27FC236}">
                <a16:creationId xmlns:a16="http://schemas.microsoft.com/office/drawing/2014/main" id="{3ABA7B0E-F935-6E47-B00A-FBB1615DD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0428" y="5838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5" t="53395"/>
          <a:stretch/>
        </p:blipFill>
        <p:spPr>
          <a:xfrm>
            <a:off x="1989665" y="767402"/>
            <a:ext cx="2741086" cy="5788860"/>
          </a:xfrm>
          <a:prstGeom prst="rect">
            <a:avLst/>
          </a:prstGeom>
        </p:spPr>
      </p:pic>
      <p:sp>
        <p:nvSpPr>
          <p:cNvPr id="5" name="Oval 9"/>
          <p:cNvSpPr/>
          <p:nvPr/>
        </p:nvSpPr>
        <p:spPr>
          <a:xfrm>
            <a:off x="3617893" y="1295372"/>
            <a:ext cx="791207" cy="79120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4990556" y="2730864"/>
            <a:ext cx="35458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dirty="0" err="1">
                <a:latin typeface="Sassoon Infant Bold"/>
                <a:cs typeface="Sassoon Infant Bold"/>
              </a:rPr>
              <a:t>làmh</a:t>
            </a:r>
          </a:p>
        </p:txBody>
      </p:sp>
      <p:pic>
        <p:nvPicPr>
          <p:cNvPr id="2" name="Online Media 1" descr="06.wav">
            <a:hlinkClick r:id="" action="ppaction://media"/>
            <a:extLst>
              <a:ext uri="{FF2B5EF4-FFF2-40B4-BE49-F238E27FC236}">
                <a16:creationId xmlns:a16="http://schemas.microsoft.com/office/drawing/2014/main" id="{AA0D22A9-6416-1A4C-8974-EEB2538E2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3971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5" t="53395"/>
          <a:stretch/>
        </p:blipFill>
        <p:spPr>
          <a:xfrm>
            <a:off x="2347494" y="767402"/>
            <a:ext cx="2741086" cy="5788860"/>
          </a:xfrm>
          <a:prstGeom prst="rect">
            <a:avLst/>
          </a:prstGeom>
        </p:spPr>
      </p:pic>
      <p:sp>
        <p:nvSpPr>
          <p:cNvPr id="3" name="Oval 1"/>
          <p:cNvSpPr/>
          <p:nvPr/>
        </p:nvSpPr>
        <p:spPr>
          <a:xfrm>
            <a:off x="2180706" y="3862150"/>
            <a:ext cx="791207" cy="79120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4" name="Oval 9"/>
          <p:cNvSpPr/>
          <p:nvPr/>
        </p:nvSpPr>
        <p:spPr>
          <a:xfrm>
            <a:off x="4030642" y="1291171"/>
            <a:ext cx="791207" cy="79120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4655349" y="2733383"/>
            <a:ext cx="35458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dirty="0" err="1">
                <a:latin typeface="Sassoon Infant Bold"/>
                <a:cs typeface="Sassoon Infant Bold"/>
              </a:rPr>
              <a:t>làmhan</a:t>
            </a:r>
          </a:p>
        </p:txBody>
      </p:sp>
      <p:pic>
        <p:nvPicPr>
          <p:cNvPr id="2" name="Online Media 1" descr="07.wav">
            <a:hlinkClick r:id="" action="ppaction://media"/>
            <a:extLst>
              <a:ext uri="{FF2B5EF4-FFF2-40B4-BE49-F238E27FC236}">
                <a16:creationId xmlns:a16="http://schemas.microsoft.com/office/drawing/2014/main" id="{211BCA06-482B-C847-B3B8-93FA0E61C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8437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>
          <a:xfrm>
            <a:off x="5012744" y="2729347"/>
            <a:ext cx="299258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stamag</a:t>
            </a:r>
          </a:p>
        </p:txBody>
      </p:sp>
      <p:pic>
        <p:nvPicPr>
          <p:cNvPr id="5" name="Picture 4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1852" r="78836" b="4784"/>
          <a:stretch/>
        </p:blipFill>
        <p:spPr>
          <a:xfrm>
            <a:off x="1226938" y="92692"/>
            <a:ext cx="2307166" cy="5686960"/>
          </a:xfrm>
          <a:prstGeom prst="rect">
            <a:avLst/>
          </a:prstGeom>
        </p:spPr>
      </p:pic>
      <p:sp>
        <p:nvSpPr>
          <p:cNvPr id="3" name="Right Arrow 8"/>
          <p:cNvSpPr/>
          <p:nvPr/>
        </p:nvSpPr>
        <p:spPr>
          <a:xfrm rot="9241731">
            <a:off x="2691630" y="3112919"/>
            <a:ext cx="1316182" cy="33250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08.wav">
            <a:hlinkClick r:id="" action="ppaction://media"/>
            <a:extLst>
              <a:ext uri="{FF2B5EF4-FFF2-40B4-BE49-F238E27FC236}">
                <a16:creationId xmlns:a16="http://schemas.microsoft.com/office/drawing/2014/main" id="{955C2853-9199-F64B-83D1-C2836F583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3086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47273685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5" t="8025" r="18915" b="51852"/>
          <a:stretch/>
        </p:blipFill>
        <p:spPr>
          <a:xfrm>
            <a:off x="1396389" y="368688"/>
            <a:ext cx="2546692" cy="56805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3686608" y="4660389"/>
            <a:ext cx="1510145" cy="33251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4" name="Oval 6"/>
          <p:cNvSpPr/>
          <p:nvPr/>
        </p:nvSpPr>
        <p:spPr>
          <a:xfrm>
            <a:off x="3035151" y="4743518"/>
            <a:ext cx="235527" cy="166255"/>
          </a:xfrm>
          <a:prstGeom prst="ellipse">
            <a:avLst/>
          </a:prstGeom>
          <a:solidFill>
            <a:srgbClr val="FFCC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6" name="TextBox 12"/>
          <p:cNvSpPr txBox="1"/>
          <p:nvPr/>
        </p:nvSpPr>
        <p:spPr>
          <a:xfrm>
            <a:off x="5316378" y="4318813"/>
            <a:ext cx="275705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0" b="1" dirty="0" err="1">
                <a:latin typeface="Sassoon Infant Bold"/>
                <a:cs typeface="Sassoon Infant Bold"/>
              </a:rPr>
              <a:t>glùin</a:t>
            </a:r>
          </a:p>
        </p:txBody>
      </p:sp>
      <p:pic>
        <p:nvPicPr>
          <p:cNvPr id="2" name="Online Media 1" descr="09.wav">
            <a:hlinkClick r:id="" action="ppaction://media"/>
            <a:extLst>
              <a:ext uri="{FF2B5EF4-FFF2-40B4-BE49-F238E27FC236}">
                <a16:creationId xmlns:a16="http://schemas.microsoft.com/office/drawing/2014/main" id="{30FBD58E-E95B-A34B-B0DC-9B97C1C74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4858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</Words>
  <Application>Microsoft Macintosh PowerPoint</Application>
  <PresentationFormat>On-screen Show (4:3)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 Infant 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Storlann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Anne McCormack</dc:creator>
  <cp:keywords/>
  <dc:description/>
  <cp:lastModifiedBy>Anne McCormack</cp:lastModifiedBy>
  <cp:revision>12</cp:revision>
  <dcterms:created xsi:type="dcterms:W3CDTF">2019-06-06T12:10:55Z</dcterms:created>
  <dcterms:modified xsi:type="dcterms:W3CDTF">2019-12-16T15:32:46Z</dcterms:modified>
  <cp:category/>
</cp:coreProperties>
</file>